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48"/>
  </p:notesMasterIdLst>
  <p:sldIdLst>
    <p:sldId id="459" r:id="rId2"/>
    <p:sldId id="257" r:id="rId3"/>
    <p:sldId id="290" r:id="rId4"/>
    <p:sldId id="462" r:id="rId5"/>
    <p:sldId id="286" r:id="rId6"/>
    <p:sldId id="288" r:id="rId7"/>
    <p:sldId id="508" r:id="rId8"/>
    <p:sldId id="528" r:id="rId9"/>
    <p:sldId id="529" r:id="rId10"/>
    <p:sldId id="530" r:id="rId11"/>
    <p:sldId id="532" r:id="rId12"/>
    <p:sldId id="464" r:id="rId13"/>
    <p:sldId id="289" r:id="rId14"/>
    <p:sldId id="533" r:id="rId15"/>
    <p:sldId id="534" r:id="rId16"/>
    <p:sldId id="536" r:id="rId17"/>
    <p:sldId id="535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6" r:id="rId26"/>
    <p:sldId id="548" r:id="rId27"/>
    <p:sldId id="549" r:id="rId28"/>
    <p:sldId id="510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58" r:id="rId38"/>
    <p:sldId id="559" r:id="rId39"/>
    <p:sldId id="560" r:id="rId40"/>
    <p:sldId id="561" r:id="rId41"/>
    <p:sldId id="562" r:id="rId42"/>
    <p:sldId id="470" r:id="rId43"/>
    <p:sldId id="521" r:id="rId44"/>
    <p:sldId id="563" r:id="rId45"/>
    <p:sldId id="526" r:id="rId46"/>
    <p:sldId id="468" r:id="rId47"/>
  </p:sldIdLst>
  <p:sldSz cx="12192000" cy="6858000"/>
  <p:notesSz cx="6858000" cy="9144000"/>
  <p:defaultTextStyle>
    <a:defPPr>
      <a:defRPr lang="en-US"/>
    </a:defPPr>
    <a:lvl1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92B"/>
    <a:srgbClr val="EBEB93"/>
    <a:srgbClr val="006600"/>
    <a:srgbClr val="FF7C80"/>
    <a:srgbClr val="00B05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34" y="6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FB8FBABE-CAFD-C23F-F127-C3B340D79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F2EFC9C-D751-7912-539A-0E3AC6C5D4E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Template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indent="2286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indent="4572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indent="6858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indent="9144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419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1766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7934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93766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0574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3943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0232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5734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0666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2568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4586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3538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99567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3283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713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8929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7768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673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2519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8321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3674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3017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6362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9787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2559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1179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9650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2866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8729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530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3948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01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2823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114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1E391-7002-4B89-9F63-D157818AE7AC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448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C925-D997-76C4-C52C-3ADD9919A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071BC-0BC5-72B2-DAD5-97011B1E6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EA39A-01EF-89EF-31ED-87965C5AA8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E435F-1860-4854-A70A-B84FD24AA5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98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DCF7-C2AB-2773-683C-D99C95AC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7293B-01DA-EA32-EBC0-669152660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94244-5F85-2C9E-E9BB-7932FFDD8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97EE1E-2626-4174-98B2-9268FF557D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90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622EEF-D06D-3183-7317-C39AF0226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90488"/>
            <a:ext cx="2743200" cy="67675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A4012-1C5E-6B54-78ED-A096305FA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0488"/>
            <a:ext cx="8077200" cy="67675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0A196-A028-365B-211D-E27BB48111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1CD29E-C38C-4039-9904-472036C202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441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425471"/>
            <a:ext cx="10972799" cy="393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9125" y="1552575"/>
            <a:ext cx="10972800" cy="4371975"/>
          </a:xfrm>
        </p:spPr>
        <p:txBody>
          <a:bodyPr lIns="0" tIns="0" rIns="0" bIns="0" numCol="1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300" b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003030101060003" pitchFamily="34" charset="0"/>
              </a:defRPr>
            </a:lvl1pPr>
            <a:lvl2pPr marL="457200" indent="0">
              <a:lnSpc>
                <a:spcPct val="150000"/>
              </a:lnSpc>
              <a:buFontTx/>
              <a:buNone/>
              <a:defRPr sz="1300" b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003030101060003" pitchFamily="34" charset="0"/>
              </a:defRPr>
            </a:lvl2pPr>
            <a:lvl3pPr marL="914400" indent="0">
              <a:lnSpc>
                <a:spcPct val="150000"/>
              </a:lnSpc>
              <a:buFontTx/>
              <a:buNone/>
              <a:defRPr sz="1300" b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003030101060003" pitchFamily="34" charset="0"/>
              </a:defRPr>
            </a:lvl3pPr>
            <a:lvl4pPr marL="1371600" indent="0">
              <a:lnSpc>
                <a:spcPct val="150000"/>
              </a:lnSpc>
              <a:buFontTx/>
              <a:buNone/>
              <a:defRPr sz="1300" b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003030101060003" pitchFamily="34" charset="0"/>
              </a:defRPr>
            </a:lvl4pPr>
            <a:lvl5pPr marL="1828800" indent="0">
              <a:lnSpc>
                <a:spcPct val="150000"/>
              </a:lnSpc>
              <a:buFontTx/>
              <a:buNone/>
              <a:defRPr sz="1300" b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00303010106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019176"/>
            <a:ext cx="10972800" cy="304800"/>
          </a:xfrm>
        </p:spPr>
        <p:txBody>
          <a:bodyPr tIns="0">
            <a:normAutofit/>
          </a:bodyPr>
          <a:lstStyle>
            <a:lvl1pPr algn="ctr"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13052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solidFill>
          <a:srgbClr val="F6F2E9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 hasCustomPrompt="1"/>
          </p:nvPr>
        </p:nvSpPr>
        <p:spPr>
          <a:xfrm>
            <a:off x="8090353" y="133233"/>
            <a:ext cx="2734800" cy="17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9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9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9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9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9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9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9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9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 idx="2"/>
          </p:nvPr>
        </p:nvSpPr>
        <p:spPr>
          <a:xfrm>
            <a:off x="1798533" y="1660801"/>
            <a:ext cx="4392400" cy="3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832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32AD-7B24-66A3-0627-D646620A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D8777-EA07-F5CE-6438-BC28E2B3B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E2FFC-4ADF-05AB-F7F8-789EE7C38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655B50C-B8A3-4202-BBCD-62BB317109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737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34-11D9-0842-4179-9001CD32D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0A80C-BA4B-BC57-EB25-056FEF428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9BFF-14DD-5C5F-9996-27DD9B303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25BE5E-164F-47E6-A3FF-7EBE34DF72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5566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8A548-CC53-5D62-2066-CD67DC93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F349-2545-B148-C427-5ADDC4917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82061-766C-312F-E021-DB18A8FC0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04DA0-4823-2FD7-9534-95DA3F2CE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58162E6-AF4B-48CD-AD12-0A95252F61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962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5ABA-81B1-04A8-D06F-92F85716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64D76-5C98-D7F8-35D2-A94326412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1AEC7-FD0E-A92A-2AEF-88E9034CF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CB80E-D469-434C-6E2E-30CB79F80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D6E11-D502-71CE-E1B7-6420F8DBC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DB1AB-23B3-4EC2-DA4E-8D97CD8B2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125A76D-1FD2-46F8-B5E5-A2EA28994A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045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B01E-E675-888F-E13C-519DF00A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0E3573-8289-7A71-AF35-FE65AF9DA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FF28175-A8A6-4B05-B3A5-2374276B7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910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D49ED-23D1-8318-D9ED-AEA08EF2A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373C93-FCF3-4DB7-A5ED-93CA1BC0B8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13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A2B9-EBB7-F606-6CAA-4BAFDB6C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C7D0B-5E21-2DB0-FF9F-8E5C37E20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4BE15-E6D3-C469-3803-64B7DE3A6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6FAAB-94D5-A305-045A-442A4DE04F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DC994C-7E8C-4957-B5CE-0B34A99723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50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3D5F-272E-0367-D7C6-DE6AEABF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6B2105-08E5-19E6-90B2-9618FBBC9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8956-7893-989E-EC00-4CE3D9C90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A5F39-7507-9FDC-2DC0-C07E3C68E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186B2A-EF64-45E3-8551-20B03D821A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39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D687F302-6C51-A953-9332-3171A15D9B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90488"/>
            <a:ext cx="10972800" cy="150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00" tIns="45700" rIns="457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Template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DA119BBD-6ECD-7503-A8CE-5822C72C00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00" tIns="45700" rIns="45700" bIns="4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Template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FE8798A-82FC-2264-0919-3C36EA51C58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5892800" y="6172200"/>
            <a:ext cx="2844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45700" tIns="45700" rIns="45700" bIns="457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FEBBECE4-8B4F-4555-8F10-69A47B7392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457200" indent="-4064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ts val="2800"/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977900" indent="-4445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ts val="2800"/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512888" indent="-496888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ts val="2800"/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2019300" indent="-5334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ts val="2800"/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476500" indent="-5334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ts val="2800"/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underground.com/cat6/world-record-low-humidity-116f-036-humidity-ira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essential-guide-to-perform-feature-binning-using-a-decision-tree-model-90bcc66d61f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essential-guide-to-perform-feature-binning-using-a-decision-tree-model-90bcc66d61f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essential-guide-to-perform-feature-binning-using-a-decision-tree-model-90bcc66d61f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adonline.id.au/calculating-feels-like-temperatures/)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 descr="Google Shape;50;p5">
            <a:extLst>
              <a:ext uri="{FF2B5EF4-FFF2-40B4-BE49-F238E27FC236}">
                <a16:creationId xmlns:a16="http://schemas.microsoft.com/office/drawing/2014/main" id="{A2C1DF87-1218-7660-205B-F9640FC8D4F4}"/>
              </a:ext>
            </a:extLst>
          </p:cNvPr>
          <p:cNvSpPr>
            <a:spLocks/>
          </p:cNvSpPr>
          <p:nvPr/>
        </p:nvSpPr>
        <p:spPr bwMode="auto">
          <a:xfrm>
            <a:off x="623392" y="1700808"/>
            <a:ext cx="4912469" cy="331236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DDDDDD">
                <a:alpha val="5607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3EE54A8-7C4C-8D34-E686-628AA53D9038}"/>
              </a:ext>
            </a:extLst>
          </p:cNvPr>
          <p:cNvSpPr/>
          <p:nvPr/>
        </p:nvSpPr>
        <p:spPr>
          <a:xfrm>
            <a:off x="8605776" y="5512219"/>
            <a:ext cx="202805" cy="117000"/>
          </a:xfrm>
          <a:custGeom>
            <a:avLst/>
            <a:gdLst>
              <a:gd name="connsiteX0" fmla="*/ 71131 w 202805"/>
              <a:gd name="connsiteY0" fmla="*/ 111273 h 117000"/>
              <a:gd name="connsiteX1" fmla="*/ 192637 w 202805"/>
              <a:gd name="connsiteY1" fmla="*/ 41016 h 117000"/>
              <a:gd name="connsiteX2" fmla="*/ 188564 w 202805"/>
              <a:gd name="connsiteY2" fmla="*/ 7925 h 117000"/>
              <a:gd name="connsiteX3" fmla="*/ 188564 w 202805"/>
              <a:gd name="connsiteY3" fmla="*/ 7925 h 117000"/>
              <a:gd name="connsiteX4" fmla="*/ 131374 w 202805"/>
              <a:gd name="connsiteY4" fmla="*/ 5549 h 117000"/>
              <a:gd name="connsiteX5" fmla="*/ 9699 w 202805"/>
              <a:gd name="connsiteY5" fmla="*/ 75806 h 117000"/>
              <a:gd name="connsiteX6" fmla="*/ 13771 w 202805"/>
              <a:gd name="connsiteY6" fmla="*/ 108897 h 117000"/>
              <a:gd name="connsiteX7" fmla="*/ 13771 w 202805"/>
              <a:gd name="connsiteY7" fmla="*/ 108897 h 117000"/>
              <a:gd name="connsiteX8" fmla="*/ 71131 w 202805"/>
              <a:gd name="connsiteY8" fmla="*/ 111273 h 11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805" h="117000">
                <a:moveTo>
                  <a:pt x="71131" y="111273"/>
                </a:moveTo>
                <a:lnTo>
                  <a:pt x="192637" y="41016"/>
                </a:lnTo>
                <a:cubicBezTo>
                  <a:pt x="207401" y="32531"/>
                  <a:pt x="205534" y="17767"/>
                  <a:pt x="188564" y="7925"/>
                </a:cubicBezTo>
                <a:lnTo>
                  <a:pt x="188564" y="7925"/>
                </a:lnTo>
                <a:cubicBezTo>
                  <a:pt x="170949" y="-1850"/>
                  <a:pt x="149736" y="-2732"/>
                  <a:pt x="131374" y="5549"/>
                </a:cubicBezTo>
                <a:lnTo>
                  <a:pt x="9699" y="75806"/>
                </a:lnTo>
                <a:cubicBezTo>
                  <a:pt x="-4896" y="84291"/>
                  <a:pt x="-3199" y="99055"/>
                  <a:pt x="13771" y="108897"/>
                </a:cubicBezTo>
                <a:lnTo>
                  <a:pt x="13771" y="108897"/>
                </a:lnTo>
                <a:cubicBezTo>
                  <a:pt x="31454" y="118672"/>
                  <a:pt x="52701" y="119555"/>
                  <a:pt x="71131" y="111273"/>
                </a:cubicBezTo>
                <a:close/>
              </a:path>
            </a:pathLst>
          </a:custGeom>
          <a:solidFill>
            <a:srgbClr val="EFEFEF"/>
          </a:solidFill>
          <a:ln w="16946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DF850DD-4D44-E78D-8E8F-6D6752938E2A}"/>
              </a:ext>
            </a:extLst>
          </p:cNvPr>
          <p:cNvSpPr/>
          <p:nvPr/>
        </p:nvSpPr>
        <p:spPr>
          <a:xfrm>
            <a:off x="10080371" y="3082808"/>
            <a:ext cx="1495071" cy="1024319"/>
          </a:xfrm>
          <a:custGeom>
            <a:avLst/>
            <a:gdLst>
              <a:gd name="connsiteX0" fmla="*/ 1022082 w 1495071"/>
              <a:gd name="connsiteY0" fmla="*/ 438420 h 1024319"/>
              <a:gd name="connsiteX1" fmla="*/ 1433100 w 1495071"/>
              <a:gd name="connsiteY1" fmla="*/ 194559 h 1024319"/>
              <a:gd name="connsiteX2" fmla="*/ 1494871 w 1495071"/>
              <a:gd name="connsiteY2" fmla="*/ 80010 h 1024319"/>
              <a:gd name="connsiteX3" fmla="*/ 1494871 w 1495071"/>
              <a:gd name="connsiteY3" fmla="*/ 47767 h 1024319"/>
              <a:gd name="connsiteX4" fmla="*/ 1467040 w 1495071"/>
              <a:gd name="connsiteY4" fmla="*/ -89 h 1024319"/>
              <a:gd name="connsiteX5" fmla="*/ 658581 w 1495071"/>
              <a:gd name="connsiteY5" fmla="*/ 449960 h 1024319"/>
              <a:gd name="connsiteX6" fmla="*/ -201 w 1495071"/>
              <a:gd name="connsiteY6" fmla="*/ 806333 h 1024319"/>
              <a:gd name="connsiteX7" fmla="*/ -201 w 1495071"/>
              <a:gd name="connsiteY7" fmla="*/ 1024230 h 102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5071" h="1024319">
                <a:moveTo>
                  <a:pt x="1022082" y="438420"/>
                </a:moveTo>
                <a:lnTo>
                  <a:pt x="1433100" y="194559"/>
                </a:lnTo>
                <a:cubicBezTo>
                  <a:pt x="1469603" y="167372"/>
                  <a:pt x="1492207" y="125439"/>
                  <a:pt x="1494871" y="80010"/>
                </a:cubicBezTo>
                <a:lnTo>
                  <a:pt x="1494871" y="47767"/>
                </a:lnTo>
                <a:cubicBezTo>
                  <a:pt x="1494871" y="21633"/>
                  <a:pt x="1484011" y="4662"/>
                  <a:pt x="1467040" y="-89"/>
                </a:cubicBezTo>
                <a:lnTo>
                  <a:pt x="658581" y="449960"/>
                </a:lnTo>
                <a:lnTo>
                  <a:pt x="-201" y="806333"/>
                </a:lnTo>
                <a:lnTo>
                  <a:pt x="-201" y="1024230"/>
                </a:lnTo>
                <a:close/>
              </a:path>
            </a:pathLst>
          </a:custGeom>
          <a:solidFill>
            <a:srgbClr val="FFFFFF"/>
          </a:solidFill>
          <a:ln w="16946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6BB839A-AD64-7309-4054-9CED242E91D1}"/>
              </a:ext>
            </a:extLst>
          </p:cNvPr>
          <p:cNvSpPr/>
          <p:nvPr/>
        </p:nvSpPr>
        <p:spPr>
          <a:xfrm>
            <a:off x="10047109" y="3101475"/>
            <a:ext cx="1574322" cy="1119859"/>
          </a:xfrm>
          <a:custGeom>
            <a:avLst/>
            <a:gdLst>
              <a:gd name="connsiteX0" fmla="*/ 23557 w 1574322"/>
              <a:gd name="connsiteY0" fmla="*/ 1103141 h 1119859"/>
              <a:gd name="connsiteX1" fmla="*/ 65813 w 1574322"/>
              <a:gd name="connsiteY1" fmla="*/ 1030169 h 1119859"/>
              <a:gd name="connsiteX2" fmla="*/ 1504883 w 1574322"/>
              <a:gd name="connsiteY2" fmla="*/ 201007 h 1119859"/>
              <a:gd name="connsiteX3" fmla="*/ 1574122 w 1574322"/>
              <a:gd name="connsiteY3" fmla="*/ 81198 h 1119859"/>
              <a:gd name="connsiteX4" fmla="*/ 1574122 w 1574322"/>
              <a:gd name="connsiteY4" fmla="*/ 48955 h 1119859"/>
              <a:gd name="connsiteX5" fmla="*/ 1540181 w 1574322"/>
              <a:gd name="connsiteY5" fmla="*/ -89 h 1119859"/>
              <a:gd name="connsiteX6" fmla="*/ 1550363 w 1574322"/>
              <a:gd name="connsiteY6" fmla="*/ 35548 h 1119859"/>
              <a:gd name="connsiteX7" fmla="*/ 1550363 w 1574322"/>
              <a:gd name="connsiteY7" fmla="*/ 67961 h 1119859"/>
              <a:gd name="connsiteX8" fmla="*/ 1481125 w 1574322"/>
              <a:gd name="connsiteY8" fmla="*/ 187770 h 1119859"/>
              <a:gd name="connsiteX9" fmla="*/ 42055 w 1574322"/>
              <a:gd name="connsiteY9" fmla="*/ 1016763 h 1119859"/>
              <a:gd name="connsiteX10" fmla="*/ -201 w 1574322"/>
              <a:gd name="connsiteY10" fmla="*/ 1089735 h 1119859"/>
              <a:gd name="connsiteX11" fmla="*/ 26103 w 1574322"/>
              <a:gd name="connsiteY11" fmla="*/ 1119602 h 1119859"/>
              <a:gd name="connsiteX12" fmla="*/ 23557 w 1574322"/>
              <a:gd name="connsiteY12" fmla="*/ 1103141 h 111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4322" h="1119859">
                <a:moveTo>
                  <a:pt x="23557" y="1103141"/>
                </a:moveTo>
                <a:cubicBezTo>
                  <a:pt x="25203" y="1073477"/>
                  <a:pt x="40901" y="1046359"/>
                  <a:pt x="65813" y="1030169"/>
                </a:cubicBezTo>
                <a:lnTo>
                  <a:pt x="1504883" y="201007"/>
                </a:lnTo>
                <a:cubicBezTo>
                  <a:pt x="1545764" y="174415"/>
                  <a:pt x="1571491" y="129902"/>
                  <a:pt x="1574122" y="81198"/>
                </a:cubicBezTo>
                <a:lnTo>
                  <a:pt x="1574122" y="48955"/>
                </a:lnTo>
                <a:cubicBezTo>
                  <a:pt x="1574122" y="20105"/>
                  <a:pt x="1560716" y="2626"/>
                  <a:pt x="1540181" y="-89"/>
                </a:cubicBezTo>
                <a:cubicBezTo>
                  <a:pt x="1547359" y="10364"/>
                  <a:pt x="1550940" y="22871"/>
                  <a:pt x="1550363" y="35548"/>
                </a:cubicBezTo>
                <a:lnTo>
                  <a:pt x="1550363" y="67961"/>
                </a:lnTo>
                <a:cubicBezTo>
                  <a:pt x="1547733" y="116665"/>
                  <a:pt x="1522007" y="161178"/>
                  <a:pt x="1481125" y="187770"/>
                </a:cubicBezTo>
                <a:lnTo>
                  <a:pt x="42055" y="1016763"/>
                </a:lnTo>
                <a:cubicBezTo>
                  <a:pt x="17159" y="1032970"/>
                  <a:pt x="1462" y="1060071"/>
                  <a:pt x="-201" y="1089735"/>
                </a:cubicBezTo>
                <a:cubicBezTo>
                  <a:pt x="-201" y="1110099"/>
                  <a:pt x="10660" y="1121299"/>
                  <a:pt x="26103" y="1119602"/>
                </a:cubicBezTo>
                <a:cubicBezTo>
                  <a:pt x="24100" y="1114358"/>
                  <a:pt x="23235" y="1108741"/>
                  <a:pt x="23557" y="1103141"/>
                </a:cubicBezTo>
                <a:close/>
              </a:path>
            </a:pathLst>
          </a:custGeom>
          <a:solidFill>
            <a:srgbClr val="FFFFFF"/>
          </a:solidFill>
          <a:ln w="16946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283020F-60CE-6DE1-DBCC-5DA90F42268F}"/>
              </a:ext>
            </a:extLst>
          </p:cNvPr>
          <p:cNvSpPr/>
          <p:nvPr/>
        </p:nvSpPr>
        <p:spPr>
          <a:xfrm>
            <a:off x="10048806" y="2978266"/>
            <a:ext cx="1600117" cy="952850"/>
          </a:xfrm>
          <a:custGeom>
            <a:avLst/>
            <a:gdLst>
              <a:gd name="connsiteX0" fmla="*/ 22370 w 1600117"/>
              <a:gd name="connsiteY0" fmla="*/ 936839 h 952850"/>
              <a:gd name="connsiteX1" fmla="*/ 64626 w 1600117"/>
              <a:gd name="connsiteY1" fmla="*/ 864037 h 952850"/>
              <a:gd name="connsiteX2" fmla="*/ 1503696 w 1600117"/>
              <a:gd name="connsiteY2" fmla="*/ 34874 h 952850"/>
              <a:gd name="connsiteX3" fmla="*/ 1599917 w 1600117"/>
              <a:gd name="connsiteY3" fmla="*/ 17904 h 952850"/>
              <a:gd name="connsiteX4" fmla="*/ 1481125 w 1600117"/>
              <a:gd name="connsiteY4" fmla="*/ 20620 h 952850"/>
              <a:gd name="connsiteX5" fmla="*/ 42055 w 1600117"/>
              <a:gd name="connsiteY5" fmla="*/ 849782 h 952850"/>
              <a:gd name="connsiteX6" fmla="*/ -201 w 1600117"/>
              <a:gd name="connsiteY6" fmla="*/ 922754 h 952850"/>
              <a:gd name="connsiteX7" fmla="*/ 26103 w 1600117"/>
              <a:gd name="connsiteY7" fmla="*/ 952621 h 952850"/>
              <a:gd name="connsiteX8" fmla="*/ 22370 w 1600117"/>
              <a:gd name="connsiteY8" fmla="*/ 936839 h 9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0117" h="952850">
                <a:moveTo>
                  <a:pt x="22370" y="936839"/>
                </a:moveTo>
                <a:cubicBezTo>
                  <a:pt x="24033" y="907226"/>
                  <a:pt x="39731" y="880175"/>
                  <a:pt x="64626" y="864037"/>
                </a:cubicBezTo>
                <a:lnTo>
                  <a:pt x="1503696" y="34874"/>
                </a:lnTo>
                <a:cubicBezTo>
                  <a:pt x="1540181" y="13832"/>
                  <a:pt x="1573613" y="9419"/>
                  <a:pt x="1599917" y="17904"/>
                </a:cubicBezTo>
                <a:cubicBezTo>
                  <a:pt x="1571747" y="-6023"/>
                  <a:pt x="1528812" y="-7042"/>
                  <a:pt x="1481125" y="20620"/>
                </a:cubicBezTo>
                <a:lnTo>
                  <a:pt x="42055" y="849782"/>
                </a:lnTo>
                <a:cubicBezTo>
                  <a:pt x="17228" y="866056"/>
                  <a:pt x="1548" y="893107"/>
                  <a:pt x="-201" y="922754"/>
                </a:cubicBezTo>
                <a:cubicBezTo>
                  <a:pt x="-201" y="943118"/>
                  <a:pt x="10660" y="954149"/>
                  <a:pt x="26103" y="952621"/>
                </a:cubicBezTo>
                <a:cubicBezTo>
                  <a:pt x="23812" y="947666"/>
                  <a:pt x="22540" y="942303"/>
                  <a:pt x="22370" y="936839"/>
                </a:cubicBezTo>
                <a:close/>
              </a:path>
            </a:pathLst>
          </a:custGeom>
          <a:solidFill>
            <a:srgbClr val="FFFFFF"/>
          </a:solidFill>
          <a:ln w="16946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36EAFA0-8681-E2BF-DBCD-2A0C13748FF3}"/>
              </a:ext>
            </a:extLst>
          </p:cNvPr>
          <p:cNvSpPr/>
          <p:nvPr/>
        </p:nvSpPr>
        <p:spPr>
          <a:xfrm>
            <a:off x="10022672" y="2441335"/>
            <a:ext cx="1495241" cy="1024319"/>
          </a:xfrm>
          <a:custGeom>
            <a:avLst/>
            <a:gdLst>
              <a:gd name="connsiteX0" fmla="*/ 1022252 w 1495241"/>
              <a:gd name="connsiteY0" fmla="*/ 438420 h 1024319"/>
              <a:gd name="connsiteX1" fmla="*/ 1433269 w 1495241"/>
              <a:gd name="connsiteY1" fmla="*/ 194559 h 1024319"/>
              <a:gd name="connsiteX2" fmla="*/ 1495041 w 1495241"/>
              <a:gd name="connsiteY2" fmla="*/ 80010 h 1024319"/>
              <a:gd name="connsiteX3" fmla="*/ 1495041 w 1495241"/>
              <a:gd name="connsiteY3" fmla="*/ 47767 h 1024319"/>
              <a:gd name="connsiteX4" fmla="*/ 1467210 w 1495241"/>
              <a:gd name="connsiteY4" fmla="*/ -89 h 1024319"/>
              <a:gd name="connsiteX5" fmla="*/ 658581 w 1495241"/>
              <a:gd name="connsiteY5" fmla="*/ 449960 h 1024319"/>
              <a:gd name="connsiteX6" fmla="*/ -201 w 1495241"/>
              <a:gd name="connsiteY6" fmla="*/ 806333 h 1024319"/>
              <a:gd name="connsiteX7" fmla="*/ -201 w 1495241"/>
              <a:gd name="connsiteY7" fmla="*/ 1024230 h 102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5241" h="1024319">
                <a:moveTo>
                  <a:pt x="1022252" y="438420"/>
                </a:moveTo>
                <a:lnTo>
                  <a:pt x="1433269" y="194559"/>
                </a:lnTo>
                <a:cubicBezTo>
                  <a:pt x="1469704" y="167322"/>
                  <a:pt x="1492309" y="125422"/>
                  <a:pt x="1495041" y="80010"/>
                </a:cubicBezTo>
                <a:lnTo>
                  <a:pt x="1495041" y="47767"/>
                </a:lnTo>
                <a:cubicBezTo>
                  <a:pt x="1495041" y="21633"/>
                  <a:pt x="1484010" y="4832"/>
                  <a:pt x="1467210" y="-89"/>
                </a:cubicBezTo>
                <a:lnTo>
                  <a:pt x="658581" y="449960"/>
                </a:lnTo>
                <a:lnTo>
                  <a:pt x="-201" y="806333"/>
                </a:lnTo>
                <a:lnTo>
                  <a:pt x="-201" y="1024230"/>
                </a:lnTo>
                <a:close/>
              </a:path>
            </a:pathLst>
          </a:custGeom>
          <a:solidFill>
            <a:srgbClr val="FFFFFF"/>
          </a:solidFill>
          <a:ln w="16946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E03BBEC-E086-5F5A-5D20-A432D4CC8F9E}"/>
              </a:ext>
            </a:extLst>
          </p:cNvPr>
          <p:cNvSpPr/>
          <p:nvPr/>
        </p:nvSpPr>
        <p:spPr>
          <a:xfrm>
            <a:off x="9990259" y="2460172"/>
            <a:ext cx="1573304" cy="1119520"/>
          </a:xfrm>
          <a:custGeom>
            <a:avLst/>
            <a:gdLst>
              <a:gd name="connsiteX0" fmla="*/ 22879 w 1573304"/>
              <a:gd name="connsiteY0" fmla="*/ 1102972 h 1119520"/>
              <a:gd name="connsiteX1" fmla="*/ 64965 w 1573304"/>
              <a:gd name="connsiteY1" fmla="*/ 1030000 h 1119520"/>
              <a:gd name="connsiteX2" fmla="*/ 1503696 w 1573304"/>
              <a:gd name="connsiteY2" fmla="*/ 200838 h 1119520"/>
              <a:gd name="connsiteX3" fmla="*/ 1573104 w 1573304"/>
              <a:gd name="connsiteY3" fmla="*/ 81028 h 1119520"/>
              <a:gd name="connsiteX4" fmla="*/ 1573104 w 1573304"/>
              <a:gd name="connsiteY4" fmla="*/ 48785 h 1119520"/>
              <a:gd name="connsiteX5" fmla="*/ 1539164 w 1573304"/>
              <a:gd name="connsiteY5" fmla="*/ -89 h 1119520"/>
              <a:gd name="connsiteX6" fmla="*/ 1549345 w 1573304"/>
              <a:gd name="connsiteY6" fmla="*/ 35548 h 1119520"/>
              <a:gd name="connsiteX7" fmla="*/ 1549345 w 1573304"/>
              <a:gd name="connsiteY7" fmla="*/ 67791 h 1119520"/>
              <a:gd name="connsiteX8" fmla="*/ 1479937 w 1573304"/>
              <a:gd name="connsiteY8" fmla="*/ 187601 h 1119520"/>
              <a:gd name="connsiteX9" fmla="*/ 42055 w 1573304"/>
              <a:gd name="connsiteY9" fmla="*/ 1016594 h 1119520"/>
              <a:gd name="connsiteX10" fmla="*/ -201 w 1573304"/>
              <a:gd name="connsiteY10" fmla="*/ 1089395 h 1119520"/>
              <a:gd name="connsiteX11" fmla="*/ 25934 w 1573304"/>
              <a:gd name="connsiteY11" fmla="*/ 1119263 h 1119520"/>
              <a:gd name="connsiteX12" fmla="*/ 22879 w 1573304"/>
              <a:gd name="connsiteY12" fmla="*/ 1102972 h 111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3304" h="1119520">
                <a:moveTo>
                  <a:pt x="22879" y="1102972"/>
                </a:moveTo>
                <a:cubicBezTo>
                  <a:pt x="24474" y="1073325"/>
                  <a:pt x="40121" y="1046223"/>
                  <a:pt x="64965" y="1030000"/>
                </a:cubicBezTo>
                <a:lnTo>
                  <a:pt x="1503696" y="200838"/>
                </a:lnTo>
                <a:cubicBezTo>
                  <a:pt x="1544645" y="174279"/>
                  <a:pt x="1570439" y="129767"/>
                  <a:pt x="1573104" y="81028"/>
                </a:cubicBezTo>
                <a:lnTo>
                  <a:pt x="1573104" y="48785"/>
                </a:lnTo>
                <a:cubicBezTo>
                  <a:pt x="1573104" y="19936"/>
                  <a:pt x="1559697" y="2457"/>
                  <a:pt x="1539164" y="-89"/>
                </a:cubicBezTo>
                <a:cubicBezTo>
                  <a:pt x="1546410" y="10330"/>
                  <a:pt x="1549991" y="22871"/>
                  <a:pt x="1549345" y="35548"/>
                </a:cubicBezTo>
                <a:lnTo>
                  <a:pt x="1549345" y="67791"/>
                </a:lnTo>
                <a:cubicBezTo>
                  <a:pt x="1546681" y="116530"/>
                  <a:pt x="1520886" y="161043"/>
                  <a:pt x="1479937" y="187601"/>
                </a:cubicBezTo>
                <a:lnTo>
                  <a:pt x="42055" y="1016594"/>
                </a:lnTo>
                <a:cubicBezTo>
                  <a:pt x="17126" y="1032698"/>
                  <a:pt x="1412" y="1059766"/>
                  <a:pt x="-201" y="1089395"/>
                </a:cubicBezTo>
                <a:cubicBezTo>
                  <a:pt x="-201" y="1109760"/>
                  <a:pt x="10660" y="1120960"/>
                  <a:pt x="25934" y="1119263"/>
                </a:cubicBezTo>
                <a:cubicBezTo>
                  <a:pt x="23778" y="1114104"/>
                  <a:pt x="22743" y="1108555"/>
                  <a:pt x="22879" y="1102972"/>
                </a:cubicBezTo>
                <a:close/>
              </a:path>
            </a:pathLst>
          </a:custGeom>
          <a:solidFill>
            <a:srgbClr val="FFFFFF"/>
          </a:solidFill>
          <a:ln w="16946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59E856C-0C54-75B6-E8E3-A95AAE59FF52}"/>
              </a:ext>
            </a:extLst>
          </p:cNvPr>
          <p:cNvSpPr/>
          <p:nvPr/>
        </p:nvSpPr>
        <p:spPr>
          <a:xfrm>
            <a:off x="9990768" y="2336984"/>
            <a:ext cx="1600625" cy="954386"/>
          </a:xfrm>
          <a:custGeom>
            <a:avLst/>
            <a:gdLst>
              <a:gd name="connsiteX0" fmla="*/ 22879 w 1600625"/>
              <a:gd name="connsiteY0" fmla="*/ 936140 h 954386"/>
              <a:gd name="connsiteX1" fmla="*/ 65135 w 1600625"/>
              <a:gd name="connsiteY1" fmla="*/ 863168 h 954386"/>
              <a:gd name="connsiteX2" fmla="*/ 1504205 w 1600625"/>
              <a:gd name="connsiteY2" fmla="*/ 34006 h 954386"/>
              <a:gd name="connsiteX3" fmla="*/ 1600425 w 1600625"/>
              <a:gd name="connsiteY3" fmla="*/ 17884 h 954386"/>
              <a:gd name="connsiteX4" fmla="*/ 1481634 w 1600625"/>
              <a:gd name="connsiteY4" fmla="*/ 20769 h 954386"/>
              <a:gd name="connsiteX5" fmla="*/ 42055 w 1600625"/>
              <a:gd name="connsiteY5" fmla="*/ 851289 h 954386"/>
              <a:gd name="connsiteX6" fmla="*/ -201 w 1600625"/>
              <a:gd name="connsiteY6" fmla="*/ 924261 h 954386"/>
              <a:gd name="connsiteX7" fmla="*/ 25934 w 1600625"/>
              <a:gd name="connsiteY7" fmla="*/ 954128 h 954386"/>
              <a:gd name="connsiteX8" fmla="*/ 22879 w 1600625"/>
              <a:gd name="connsiteY8" fmla="*/ 936140 h 95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0625" h="954386">
                <a:moveTo>
                  <a:pt x="22879" y="936140"/>
                </a:moveTo>
                <a:cubicBezTo>
                  <a:pt x="24440" y="906442"/>
                  <a:pt x="40154" y="879307"/>
                  <a:pt x="65135" y="863168"/>
                </a:cubicBezTo>
                <a:lnTo>
                  <a:pt x="1504205" y="34006"/>
                </a:lnTo>
                <a:cubicBezTo>
                  <a:pt x="1532358" y="14762"/>
                  <a:pt x="1567537" y="8856"/>
                  <a:pt x="1600425" y="17884"/>
                </a:cubicBezTo>
                <a:cubicBezTo>
                  <a:pt x="1572255" y="-6044"/>
                  <a:pt x="1529320" y="-7062"/>
                  <a:pt x="1481634" y="20769"/>
                </a:cubicBezTo>
                <a:lnTo>
                  <a:pt x="42055" y="851289"/>
                </a:lnTo>
                <a:cubicBezTo>
                  <a:pt x="17160" y="867496"/>
                  <a:pt x="1462" y="894597"/>
                  <a:pt x="-201" y="924261"/>
                </a:cubicBezTo>
                <a:cubicBezTo>
                  <a:pt x="-201" y="944625"/>
                  <a:pt x="10660" y="955825"/>
                  <a:pt x="25934" y="954128"/>
                </a:cubicBezTo>
                <a:cubicBezTo>
                  <a:pt x="23642" y="948426"/>
                  <a:pt x="22607" y="942283"/>
                  <a:pt x="22879" y="936140"/>
                </a:cubicBezTo>
                <a:close/>
              </a:path>
            </a:pathLst>
          </a:custGeom>
          <a:solidFill>
            <a:srgbClr val="FFFFFF"/>
          </a:solidFill>
          <a:ln w="16946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7456968-9B54-148E-BC92-618F10690A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67209" y="2325174"/>
            <a:ext cx="3767057" cy="2088231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Bike Sharing Demand Prediction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FDED30-30F7-A528-605D-4A55A0E7E22B}"/>
              </a:ext>
            </a:extLst>
          </p:cNvPr>
          <p:cNvCxnSpPr>
            <a:cxnSpLocks/>
          </p:cNvCxnSpPr>
          <p:nvPr/>
        </p:nvCxnSpPr>
        <p:spPr>
          <a:xfrm>
            <a:off x="1541420" y="3817532"/>
            <a:ext cx="3528392" cy="0"/>
          </a:xfrm>
          <a:prstGeom prst="line">
            <a:avLst/>
          </a:prstGeom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2B9059-32F1-C92A-09DC-62542B13B5C6}"/>
              </a:ext>
            </a:extLst>
          </p:cNvPr>
          <p:cNvSpPr txBox="1"/>
          <p:nvPr/>
        </p:nvSpPr>
        <p:spPr>
          <a:xfrm>
            <a:off x="1518476" y="3907789"/>
            <a:ext cx="3715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Putu Agus Hendra </a:t>
            </a:r>
            <a:r>
              <a:rPr lang="en-US" dirty="0" err="1">
                <a:solidFill>
                  <a:srgbClr val="444444"/>
                </a:solidFill>
              </a:rPr>
              <a:t>Satriawan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sz="1000" dirty="0" err="1">
                <a:solidFill>
                  <a:srgbClr val="444444"/>
                </a:solidFill>
              </a:rPr>
              <a:t>Tugas</a:t>
            </a:r>
            <a:r>
              <a:rPr lang="en-US" sz="1000" dirty="0">
                <a:solidFill>
                  <a:srgbClr val="444444"/>
                </a:solidFill>
              </a:rPr>
              <a:t> Capstone Modul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7DE1E4-F220-25D1-A63E-56E904D8B9FA}"/>
              </a:ext>
            </a:extLst>
          </p:cNvPr>
          <p:cNvSpPr/>
          <p:nvPr/>
        </p:nvSpPr>
        <p:spPr>
          <a:xfrm>
            <a:off x="10411326" y="5733256"/>
            <a:ext cx="1780674" cy="52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84F9DF-4537-95D4-9CAB-F16D75707106}"/>
              </a:ext>
            </a:extLst>
          </p:cNvPr>
          <p:cNvGrpSpPr/>
          <p:nvPr/>
        </p:nvGrpSpPr>
        <p:grpSpPr>
          <a:xfrm>
            <a:off x="905901" y="3457492"/>
            <a:ext cx="452754" cy="628706"/>
            <a:chOff x="692738" y="3897052"/>
            <a:chExt cx="452754" cy="628706"/>
          </a:xfrm>
        </p:grpSpPr>
        <p:sp>
          <p:nvSpPr>
            <p:cNvPr id="3" name="Rectangle 8" descr="Google Shape;23;p3">
              <a:extLst>
                <a:ext uri="{FF2B5EF4-FFF2-40B4-BE49-F238E27FC236}">
                  <a16:creationId xmlns:a16="http://schemas.microsoft.com/office/drawing/2014/main" id="{3110149A-A817-9C98-8733-6577C99B59DC}"/>
                </a:ext>
              </a:extLst>
            </p:cNvPr>
            <p:cNvSpPr>
              <a:spLocks/>
            </p:cNvSpPr>
            <p:nvPr/>
          </p:nvSpPr>
          <p:spPr bwMode="auto">
            <a:xfrm rot="2794446">
              <a:off x="718224" y="3871566"/>
              <a:ext cx="401177" cy="45214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/>
              <a:endParaRPr lang="en-US" altLang="en-US" sz="6600">
                <a:solidFill>
                  <a:srgbClr val="FFFFFF"/>
                </a:solidFill>
              </a:endParaRPr>
            </a:p>
          </p:txBody>
        </p:sp>
        <p:sp>
          <p:nvSpPr>
            <p:cNvPr id="4" name="Rectangle 9" descr="Google Shape;24;p3">
              <a:extLst>
                <a:ext uri="{FF2B5EF4-FFF2-40B4-BE49-F238E27FC236}">
                  <a16:creationId xmlns:a16="http://schemas.microsoft.com/office/drawing/2014/main" id="{C937B8ED-D8E1-C676-291A-6F360E813E7A}"/>
                </a:ext>
              </a:extLst>
            </p:cNvPr>
            <p:cNvSpPr>
              <a:spLocks/>
            </p:cNvSpPr>
            <p:nvPr/>
          </p:nvSpPr>
          <p:spPr bwMode="auto">
            <a:xfrm rot="2794446">
              <a:off x="862777" y="4243043"/>
              <a:ext cx="265827" cy="2996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/>
              <a:endParaRPr lang="en-US" altLang="en-US" sz="6600">
                <a:solidFill>
                  <a:srgbClr val="FFFFFF"/>
                </a:solidFill>
              </a:endParaRPr>
            </a:p>
          </p:txBody>
        </p:sp>
      </p:grpSp>
      <p:pic>
        <p:nvPicPr>
          <p:cNvPr id="5" name="Picture 4" descr="A picture containing bike, auto part, rack, iron&#10;&#10;Description automatically generated">
            <a:extLst>
              <a:ext uri="{FF2B5EF4-FFF2-40B4-BE49-F238E27FC236}">
                <a16:creationId xmlns:a16="http://schemas.microsoft.com/office/drawing/2014/main" id="{302C68E1-5AA8-F56C-1D2F-8B47368B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77" y="1449416"/>
            <a:ext cx="5938752" cy="395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1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 descr="Google Shape;170;p10">
            <a:extLst>
              <a:ext uri="{FF2B5EF4-FFF2-40B4-BE49-F238E27FC236}">
                <a16:creationId xmlns:a16="http://schemas.microsoft.com/office/drawing/2014/main" id="{EE203D79-454F-DC9D-B144-0FE366AAC5E0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308698" y="-2057075"/>
            <a:ext cx="929819" cy="5272979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61DFBE8F-9FA2-4C7E-C7E2-F8472D7BD86F}"/>
              </a:ext>
            </a:extLst>
          </p:cNvPr>
          <p:cNvGrpSpPr>
            <a:grpSpLocks/>
          </p:cNvGrpSpPr>
          <p:nvPr/>
        </p:nvGrpSpPr>
        <p:grpSpPr bwMode="auto">
          <a:xfrm>
            <a:off x="335360" y="450749"/>
            <a:ext cx="11099800" cy="5956501"/>
            <a:chOff x="0" y="0"/>
            <a:chExt cx="11099762" cy="5460389"/>
          </a:xfrm>
        </p:grpSpPr>
        <p:sp>
          <p:nvSpPr>
            <p:cNvPr id="11" name="Line 2" descr="Google Shape;245;p12">
              <a:extLst>
                <a:ext uri="{FF2B5EF4-FFF2-40B4-BE49-F238E27FC236}">
                  <a16:creationId xmlns:a16="http://schemas.microsoft.com/office/drawing/2014/main" id="{E6B310E5-DFC9-E5BA-87ED-2DCDF5CD7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1270"/>
              <a:ext cx="2294172" cy="1"/>
            </a:xfrm>
            <a:prstGeom prst="line">
              <a:avLst/>
            </a:prstGeom>
            <a:noFill/>
            <a:ln w="9525" cap="flat" cmpd="sng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2" name="Line 3" descr="Google Shape;246;p12">
              <a:extLst>
                <a:ext uri="{FF2B5EF4-FFF2-40B4-BE49-F238E27FC236}">
                  <a16:creationId xmlns:a16="http://schemas.microsoft.com/office/drawing/2014/main" id="{73DBDD1A-D690-8E3E-ECD7-E319B1C7A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3" name="Line 4" descr="Google Shape;247;p12">
              <a:extLst>
                <a:ext uri="{FF2B5EF4-FFF2-40B4-BE49-F238E27FC236}">
                  <a16:creationId xmlns:a16="http://schemas.microsoft.com/office/drawing/2014/main" id="{55B6E623-4A46-AD85-DE05-1B1B190E5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761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4" name="Line 5" descr="Google Shape;248;p12">
              <a:extLst>
                <a:ext uri="{FF2B5EF4-FFF2-40B4-BE49-F238E27FC236}">
                  <a16:creationId xmlns:a16="http://schemas.microsoft.com/office/drawing/2014/main" id="{A7EA94D5-B854-BBC1-EC12-44332FE93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04319" y="1270"/>
              <a:ext cx="2294173" cy="1"/>
            </a:xfrm>
            <a:prstGeom prst="line">
              <a:avLst/>
            </a:prstGeom>
            <a:noFill/>
            <a:ln w="9525" cap="flat" cmpd="sng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5" name="Line 6" descr="Google Shape;249;p12">
              <a:extLst>
                <a:ext uri="{FF2B5EF4-FFF2-40B4-BE49-F238E27FC236}">
                  <a16:creationId xmlns:a16="http://schemas.microsoft.com/office/drawing/2014/main" id="{76EEB448-145F-C720-FB4D-BCF5CE0C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460388"/>
              <a:ext cx="11098492" cy="1"/>
            </a:xfrm>
            <a:prstGeom prst="line">
              <a:avLst/>
            </a:prstGeom>
            <a:noFill/>
            <a:ln w="9525" cap="flat" cmpd="sng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</p:grpSp>
      <p:sp>
        <p:nvSpPr>
          <p:cNvPr id="16" name="Text Box 29" descr="Google Shape;397;p15">
            <a:extLst>
              <a:ext uri="{FF2B5EF4-FFF2-40B4-BE49-F238E27FC236}">
                <a16:creationId xmlns:a16="http://schemas.microsoft.com/office/drawing/2014/main" id="{2326A298-8DD9-1C99-04B3-AC183AE4B0B4}"/>
              </a:ext>
            </a:extLst>
          </p:cNvPr>
          <p:cNvSpPr txBox="1">
            <a:spLocks/>
          </p:cNvSpPr>
          <p:nvPr/>
        </p:nvSpPr>
        <p:spPr bwMode="auto">
          <a:xfrm>
            <a:off x="2821181" y="302435"/>
            <a:ext cx="6058749" cy="55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pPr algn="ctr"/>
            <a:r>
              <a:rPr lang="en-US" altLang="en-US" sz="3000" b="1" dirty="0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Understanding</a:t>
            </a:r>
            <a:endParaRPr lang="en-US" altLang="en-US" sz="3000" b="1" dirty="0">
              <a:solidFill>
                <a:srgbClr val="3F3F3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BFE3B-6A0C-1E64-9606-E8B3F535D584}"/>
              </a:ext>
            </a:extLst>
          </p:cNvPr>
          <p:cNvSpPr txBox="1"/>
          <p:nvPr/>
        </p:nvSpPr>
        <p:spPr>
          <a:xfrm>
            <a:off x="707240" y="1123640"/>
            <a:ext cx="8432469" cy="101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b-N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Dataset merupakan data penyewaan sepeda dari Capital Bikeshare pada tahun </a:t>
            </a:r>
            <a:r>
              <a:rPr lang="nb-NO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2011 </a:t>
            </a:r>
            <a:r>
              <a:rPr lang="nb-N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 </a:t>
            </a:r>
            <a:r>
              <a:rPr lang="nb-NO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2012</a:t>
            </a:r>
            <a:r>
              <a:rPr lang="nb-N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nb-NO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Setiap baris data merepresentasikan informasi terkait waktu dan lainnya.</a:t>
            </a:r>
            <a:endParaRPr lang="nb-NO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ID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93C1B4F-FC31-72C0-6CD8-1A00BB12F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102886"/>
              </p:ext>
            </p:extLst>
          </p:nvPr>
        </p:nvGraphicFramePr>
        <p:xfrm>
          <a:off x="1148332" y="2005969"/>
          <a:ext cx="9472584" cy="4084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40134">
                  <a:extLst>
                    <a:ext uri="{9D8B030D-6E8A-4147-A177-3AD203B41FA5}">
                      <a16:colId xmlns:a16="http://schemas.microsoft.com/office/drawing/2014/main" val="246341349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749366504"/>
                    </a:ext>
                  </a:extLst>
                </a:gridCol>
                <a:gridCol w="6564298">
                  <a:extLst>
                    <a:ext uri="{9D8B030D-6E8A-4147-A177-3AD203B41FA5}">
                      <a16:colId xmlns:a16="http://schemas.microsoft.com/office/drawing/2014/main" val="29069066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Attribute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Type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853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/>
                        <a:t>dteday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Object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400" dirty="0"/>
                        <a:t>Date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760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hum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Float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Normalized </a:t>
                      </a:r>
                      <a:r>
                        <a:rPr lang="en-US" sz="1400" dirty="0" err="1"/>
                        <a:t>humidity.The</a:t>
                      </a:r>
                      <a:r>
                        <a:rPr lang="en-US" sz="1400" dirty="0"/>
                        <a:t> values are divided into 100 (max)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53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/>
                        <a:t>weathersit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Integer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400" dirty="0"/>
                        <a:t>Weather. (with 4 category)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226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holiday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Integer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Holiday or not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17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season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Integer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Season (1: winter, 2: spring, 3: summer, 4: fall)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103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/>
                        <a:t>atemp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Float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Normalized feeling temperature in Celsius. The values are derived via (t-</a:t>
                      </a:r>
                      <a:r>
                        <a:rPr lang="en-US" sz="1400" dirty="0" err="1"/>
                        <a:t>tmin</a:t>
                      </a:r>
                      <a:r>
                        <a:rPr lang="en-US" sz="1400" dirty="0"/>
                        <a:t>)/(</a:t>
                      </a:r>
                      <a:r>
                        <a:rPr lang="en-US" sz="1400" dirty="0" err="1"/>
                        <a:t>tmax-tmin</a:t>
                      </a:r>
                      <a:r>
                        <a:rPr lang="en-US" sz="1400" dirty="0"/>
                        <a:t>), </a:t>
                      </a:r>
                      <a:r>
                        <a:rPr lang="en-US" sz="1400" dirty="0" err="1"/>
                        <a:t>tmin</a:t>
                      </a:r>
                      <a:r>
                        <a:rPr lang="en-US" sz="1400" dirty="0"/>
                        <a:t>=-16, </a:t>
                      </a:r>
                      <a:r>
                        <a:rPr lang="en-US" sz="1400" dirty="0" err="1"/>
                        <a:t>t_max</a:t>
                      </a:r>
                      <a:r>
                        <a:rPr lang="en-US" sz="1400" dirty="0"/>
                        <a:t>=+50 (only in hourly scale)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150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temp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Float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normalized temperature in Celsius. The values are derived via (t-</a:t>
                      </a:r>
                      <a:r>
                        <a:rPr lang="en-US" sz="1400" dirty="0" err="1"/>
                        <a:t>tmin</a:t>
                      </a:r>
                      <a:r>
                        <a:rPr lang="en-US" sz="1400" dirty="0"/>
                        <a:t>)/(</a:t>
                      </a:r>
                      <a:r>
                        <a:rPr lang="en-US" sz="1400" dirty="0" err="1"/>
                        <a:t>tmax-tmin</a:t>
                      </a:r>
                      <a:r>
                        <a:rPr lang="en-US" sz="1400" dirty="0"/>
                        <a:t>), </a:t>
                      </a:r>
                      <a:r>
                        <a:rPr lang="en-US" sz="1400" dirty="0" err="1"/>
                        <a:t>tmin</a:t>
                      </a:r>
                      <a:r>
                        <a:rPr lang="en-US" sz="1400" dirty="0"/>
                        <a:t>=-8, </a:t>
                      </a:r>
                      <a:r>
                        <a:rPr lang="en-US" sz="1400" dirty="0" err="1"/>
                        <a:t>t_max</a:t>
                      </a:r>
                      <a:r>
                        <a:rPr lang="en-US" sz="1400" dirty="0"/>
                        <a:t>=+39 (only in hourly scale)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920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/>
                        <a:t>hr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Integer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Hours of day (0 to 23)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436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casual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Integer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400" dirty="0"/>
                        <a:t>Count of casual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78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registered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Integer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400" dirty="0"/>
                        <a:t>Count of registered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767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cnt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Integer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 of total rental bikes including both casual and registered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98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58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10005" y="986556"/>
            <a:ext cx="9258401" cy="733425"/>
            <a:chOff x="0" y="0"/>
            <a:chExt cx="4991564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5" y="29624"/>
              <a:ext cx="4795989" cy="585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32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Data Understanding (target distribution)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692CEA8-70C3-D190-D0E3-9DFE4D04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51" y="2014749"/>
            <a:ext cx="5261752" cy="3078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1D837-ACC6-ED38-CB71-35916C7C1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21" y="2014747"/>
            <a:ext cx="5231528" cy="30788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B1607F-F61F-98E9-BD7A-20605FA072BC}"/>
              </a:ext>
            </a:extLst>
          </p:cNvPr>
          <p:cNvSpPr txBox="1"/>
          <p:nvPr/>
        </p:nvSpPr>
        <p:spPr>
          <a:xfrm>
            <a:off x="712759" y="5227437"/>
            <a:ext cx="10379717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Jika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lihat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distribusi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jumlah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pengguna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registered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dan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casual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memiliki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range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besar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pengguna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terdaftar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</a:rPr>
              <a:t>registered)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antara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0-876 orang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dan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pengguna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kasual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casual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antara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0-362 orang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Dari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grafik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juga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terlihat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sebaran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sangat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condong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kanan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(*extremely positive skew*)</a:t>
            </a:r>
            <a:endParaRPr lang="en-ID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5824F2-707B-A681-50B6-85EE68E698FD}"/>
              </a:ext>
            </a:extLst>
          </p:cNvPr>
          <p:cNvCxnSpPr/>
          <p:nvPr/>
        </p:nvCxnSpPr>
        <p:spPr bwMode="auto">
          <a:xfrm>
            <a:off x="5819727" y="4553772"/>
            <a:ext cx="552545" cy="0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2A6433-8C87-991B-AA96-263882A42CF8}"/>
              </a:ext>
            </a:extLst>
          </p:cNvPr>
          <p:cNvSpPr txBox="1"/>
          <p:nvPr/>
        </p:nvSpPr>
        <p:spPr>
          <a:xfrm>
            <a:off x="5403265" y="4682930"/>
            <a:ext cx="1512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Log </a:t>
            </a:r>
          </a:p>
          <a:p>
            <a:pPr algn="ctr"/>
            <a:r>
              <a:rPr lang="en-US" sz="11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Transformation</a:t>
            </a:r>
            <a:endParaRPr lang="en-ID" sz="11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339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Google Shape;77;p7">
            <a:extLst>
              <a:ext uri="{FF2B5EF4-FFF2-40B4-BE49-F238E27FC236}">
                <a16:creationId xmlns:a16="http://schemas.microsoft.com/office/drawing/2014/main" id="{A7D6FE6A-9591-ED3A-E1F7-1B121A35B455}"/>
              </a:ext>
            </a:extLst>
          </p:cNvPr>
          <p:cNvSpPr>
            <a:spLocks/>
          </p:cNvSpPr>
          <p:nvPr/>
        </p:nvSpPr>
        <p:spPr bwMode="auto">
          <a:xfrm rot="16200000">
            <a:off x="7632633" y="2252408"/>
            <a:ext cx="5229200" cy="3981982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090353" y="133233"/>
            <a:ext cx="2734800" cy="1707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" dirty="0">
                <a:solidFill>
                  <a:srgbClr val="596657"/>
                </a:solidFill>
              </a:rPr>
              <a:t>02</a:t>
            </a:r>
            <a:endParaRPr dirty="0">
              <a:solidFill>
                <a:srgbClr val="596657"/>
              </a:solidFill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ctrTitle" idx="2"/>
          </p:nvPr>
        </p:nvSpPr>
        <p:spPr>
          <a:xfrm>
            <a:off x="745537" y="2130125"/>
            <a:ext cx="6286567" cy="3536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D" sz="6000" dirty="0">
                <a:solidFill>
                  <a:srgbClr val="596657"/>
                </a:solidFill>
              </a:rPr>
              <a:t>Data</a:t>
            </a:r>
            <a:br>
              <a:rPr lang="en-ID" sz="6000" dirty="0">
                <a:solidFill>
                  <a:srgbClr val="596657"/>
                </a:solidFill>
              </a:rPr>
            </a:br>
            <a:r>
              <a:rPr lang="en-ID" sz="6000" dirty="0" err="1">
                <a:solidFill>
                  <a:srgbClr val="596657"/>
                </a:solidFill>
              </a:rPr>
              <a:t>Preprocessing</a:t>
            </a:r>
            <a:r>
              <a:rPr lang="en-ID" sz="6000" dirty="0">
                <a:solidFill>
                  <a:srgbClr val="596657"/>
                </a:solidFill>
              </a:rPr>
              <a:t> &amp; </a:t>
            </a:r>
            <a:r>
              <a:rPr lang="en-ID" sz="6000" dirty="0" err="1">
                <a:solidFill>
                  <a:srgbClr val="596657"/>
                </a:solidFill>
              </a:rPr>
              <a:t>Pemodelan</a:t>
            </a:r>
            <a:endParaRPr lang="en-ID" sz="6000" dirty="0">
              <a:solidFill>
                <a:srgbClr val="596657"/>
              </a:solidFill>
            </a:endParaRPr>
          </a:p>
        </p:txBody>
      </p:sp>
      <p:pic>
        <p:nvPicPr>
          <p:cNvPr id="3" name="Picture 2" descr="A group of people looking at papers&#10;&#10;Description automatically generated with medium confidence">
            <a:extLst>
              <a:ext uri="{FF2B5EF4-FFF2-40B4-BE49-F238E27FC236}">
                <a16:creationId xmlns:a16="http://schemas.microsoft.com/office/drawing/2014/main" id="{8CD7F187-86CA-9170-5BAA-ABAFBB88C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081" y="2295864"/>
            <a:ext cx="4807382" cy="32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80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 descr="Google Shape;170;p10">
            <a:extLst>
              <a:ext uri="{FF2B5EF4-FFF2-40B4-BE49-F238E27FC236}">
                <a16:creationId xmlns:a16="http://schemas.microsoft.com/office/drawing/2014/main" id="{EE203D79-454F-DC9D-B144-0FE366AAC5E0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125035" y="-1814975"/>
            <a:ext cx="1421478" cy="5272979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61DFBE8F-9FA2-4C7E-C7E2-F8472D7BD86F}"/>
              </a:ext>
            </a:extLst>
          </p:cNvPr>
          <p:cNvGrpSpPr>
            <a:grpSpLocks/>
          </p:cNvGrpSpPr>
          <p:nvPr/>
        </p:nvGrpSpPr>
        <p:grpSpPr bwMode="auto">
          <a:xfrm>
            <a:off x="440292" y="620688"/>
            <a:ext cx="11099800" cy="5956501"/>
            <a:chOff x="0" y="0"/>
            <a:chExt cx="11099762" cy="5460389"/>
          </a:xfrm>
        </p:grpSpPr>
        <p:sp>
          <p:nvSpPr>
            <p:cNvPr id="11" name="Line 2" descr="Google Shape;245;p12">
              <a:extLst>
                <a:ext uri="{FF2B5EF4-FFF2-40B4-BE49-F238E27FC236}">
                  <a16:creationId xmlns:a16="http://schemas.microsoft.com/office/drawing/2014/main" id="{E6B310E5-DFC9-E5BA-87ED-2DCDF5CD7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1270"/>
              <a:ext cx="229417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2" name="Line 3" descr="Google Shape;246;p12">
              <a:extLst>
                <a:ext uri="{FF2B5EF4-FFF2-40B4-BE49-F238E27FC236}">
                  <a16:creationId xmlns:a16="http://schemas.microsoft.com/office/drawing/2014/main" id="{73DBDD1A-D690-8E3E-ECD7-E319B1C7A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3" name="Line 4" descr="Google Shape;247;p12">
              <a:extLst>
                <a:ext uri="{FF2B5EF4-FFF2-40B4-BE49-F238E27FC236}">
                  <a16:creationId xmlns:a16="http://schemas.microsoft.com/office/drawing/2014/main" id="{55B6E623-4A46-AD85-DE05-1B1B190E5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761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4" name="Line 5" descr="Google Shape;248;p12">
              <a:extLst>
                <a:ext uri="{FF2B5EF4-FFF2-40B4-BE49-F238E27FC236}">
                  <a16:creationId xmlns:a16="http://schemas.microsoft.com/office/drawing/2014/main" id="{A7EA94D5-B854-BBC1-EC12-44332FE93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04319" y="1270"/>
              <a:ext cx="2294173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5" name="Line 6" descr="Google Shape;249;p12">
              <a:extLst>
                <a:ext uri="{FF2B5EF4-FFF2-40B4-BE49-F238E27FC236}">
                  <a16:creationId xmlns:a16="http://schemas.microsoft.com/office/drawing/2014/main" id="{76EEB448-145F-C720-FB4D-BCF5CE0C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460388"/>
              <a:ext cx="1109849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</p:grpSp>
      <p:sp>
        <p:nvSpPr>
          <p:cNvPr id="16" name="Text Box 29" descr="Google Shape;397;p15">
            <a:extLst>
              <a:ext uri="{FF2B5EF4-FFF2-40B4-BE49-F238E27FC236}">
                <a16:creationId xmlns:a16="http://schemas.microsoft.com/office/drawing/2014/main" id="{2326A298-8DD9-1C99-04B3-AC183AE4B0B4}"/>
              </a:ext>
            </a:extLst>
          </p:cNvPr>
          <p:cNvSpPr txBox="1">
            <a:spLocks/>
          </p:cNvSpPr>
          <p:nvPr/>
        </p:nvSpPr>
        <p:spPr bwMode="auto">
          <a:xfrm>
            <a:off x="2981512" y="597787"/>
            <a:ext cx="5561013" cy="46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PRE-PROCESSING steps</a:t>
            </a:r>
            <a:endParaRPr lang="en-US" altLang="en-US" sz="2400" b="1" dirty="0">
              <a:solidFill>
                <a:srgbClr val="3F3F3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2C0C731-DD79-D798-ECD2-E74B7DD1A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942" y="2512638"/>
            <a:ext cx="3287508" cy="327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7A5C73-A84F-2B34-2193-F83410B225C8}"/>
              </a:ext>
            </a:extLst>
          </p:cNvPr>
          <p:cNvSpPr txBox="1"/>
          <p:nvPr/>
        </p:nvSpPr>
        <p:spPr>
          <a:xfrm>
            <a:off x="842843" y="2389944"/>
            <a:ext cx="213866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Data Cleaning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54259-FCDB-BD60-F910-8334030E8250}"/>
              </a:ext>
            </a:extLst>
          </p:cNvPr>
          <p:cNvSpPr txBox="1"/>
          <p:nvPr/>
        </p:nvSpPr>
        <p:spPr>
          <a:xfrm>
            <a:off x="856523" y="3316571"/>
            <a:ext cx="3085252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data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duplikat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Ubah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format data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sesuai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Mengisi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missing value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 removal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838D9E-FFD7-C9F6-2E83-770F8776E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8350" y="3053286"/>
            <a:ext cx="3614846" cy="3206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47347-B002-4024-F5E4-1FEA97DD14AD}"/>
              </a:ext>
            </a:extLst>
          </p:cNvPr>
          <p:cNvSpPr txBox="1"/>
          <p:nvPr/>
        </p:nvSpPr>
        <p:spPr>
          <a:xfrm>
            <a:off x="4627698" y="2276872"/>
            <a:ext cx="249452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Feature Engineering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C556-14F7-C2E2-8E1A-F8C6AAD5C912}"/>
              </a:ext>
            </a:extLst>
          </p:cNvPr>
          <p:cNvSpPr txBox="1"/>
          <p:nvPr/>
        </p:nvSpPr>
        <p:spPr>
          <a:xfrm>
            <a:off x="4784605" y="3565306"/>
            <a:ext cx="2589747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membuat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fitur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masih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relevan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pemodelan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nanti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Bisa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kombinasi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antar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fitur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maupun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membuat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fitur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awal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3FC8A57-04AB-662E-C3AC-A6EC72A51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342382">
            <a:off x="8043048" y="2594179"/>
            <a:ext cx="3184580" cy="37105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6BC20A-7491-A7CA-0B5A-DBDFD88C91EB}"/>
              </a:ext>
            </a:extLst>
          </p:cNvPr>
          <p:cNvSpPr txBox="1"/>
          <p:nvPr/>
        </p:nvSpPr>
        <p:spPr>
          <a:xfrm>
            <a:off x="8083894" y="2308488"/>
            <a:ext cx="249452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Data Transformation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4E2A1-5F5F-73B9-5443-ACC8C365D619}"/>
              </a:ext>
            </a:extLst>
          </p:cNvPr>
          <p:cNvSpPr txBox="1"/>
          <p:nvPr/>
        </p:nvSpPr>
        <p:spPr>
          <a:xfrm>
            <a:off x="8332837" y="3502961"/>
            <a:ext cx="2358998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pengubahan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format yang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cocok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pemodelan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encakup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normalisasi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numerik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dan encoding data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kategorikal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6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7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983676"/>
            <a:chOff x="0" y="0"/>
            <a:chExt cx="3775032" cy="984151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954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Data Cleaning :  </a:t>
              </a:r>
            </a:p>
            <a:p>
              <a:r>
                <a:rPr lang="en-US" altLang="en-US" sz="28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missing value and duplicated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52B8B7-07D4-E27C-2104-A0F8EB507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04" y="2062787"/>
            <a:ext cx="7152539" cy="4325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C2E04-1EF5-6468-FFCD-EAE66D9E717A}"/>
              </a:ext>
            </a:extLst>
          </p:cNvPr>
          <p:cNvSpPr txBox="1"/>
          <p:nvPr/>
        </p:nvSpPr>
        <p:spPr>
          <a:xfrm>
            <a:off x="7968208" y="2420888"/>
            <a:ext cx="3528392" cy="2609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Setelah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dilakukan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pengecekan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terlihat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bahwa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TIDAK ADA MISSING VALUE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dan juga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TIDAK ADA DATA DUPLIKAT</a:t>
            </a:r>
            <a:endParaRPr lang="en-ID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7446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983676"/>
            <a:chOff x="0" y="0"/>
            <a:chExt cx="3775032" cy="984151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954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Data Cleaning :  </a:t>
              </a:r>
            </a:p>
            <a:p>
              <a:r>
                <a:rPr lang="en-US" altLang="en-US" sz="28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Outliers Detection and Removal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0A6FD-D4B6-5E4F-8EEF-F20E6CDD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216945"/>
            <a:ext cx="4032448" cy="4183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CC5EF1-8AFF-DE0B-C7CA-46FA828F7001}"/>
              </a:ext>
            </a:extLst>
          </p:cNvPr>
          <p:cNvSpPr txBox="1"/>
          <p:nvPr/>
        </p:nvSpPr>
        <p:spPr>
          <a:xfrm>
            <a:off x="6442376" y="2996952"/>
            <a:ext cx="4680518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Ada 14 baris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memiliki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kelembapan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(`hum`)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sebesar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0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dimana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jelas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tidak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mungkin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bernilai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nol.  Nilai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kelembapan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relative (humidity)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terendah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pernah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terukur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sebesar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0.036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atau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0.36% (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lowest relative humidity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) Safi-Abad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Dezful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Iran.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Maka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drop.</a:t>
            </a:r>
            <a:endParaRPr lang="en-ID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6EB97-BD55-5160-C819-EB5B43258DA3}"/>
              </a:ext>
            </a:extLst>
          </p:cNvPr>
          <p:cNvSpPr txBox="1"/>
          <p:nvPr/>
        </p:nvSpPr>
        <p:spPr>
          <a:xfrm>
            <a:off x="6483374" y="2348880"/>
            <a:ext cx="422113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Fitur/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kolom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hum (Humidity)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240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983676"/>
            <a:chOff x="0" y="0"/>
            <a:chExt cx="3775032" cy="984151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954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Data Cleaning :  </a:t>
              </a:r>
            </a:p>
            <a:p>
              <a:r>
                <a:rPr lang="en-US" altLang="en-US" sz="28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Outliers Detection and Removal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6EB97-BD55-5160-C819-EB5B43258DA3}"/>
              </a:ext>
            </a:extLst>
          </p:cNvPr>
          <p:cNvSpPr txBox="1"/>
          <p:nvPr/>
        </p:nvSpPr>
        <p:spPr>
          <a:xfrm>
            <a:off x="5519936" y="2103826"/>
            <a:ext cx="530125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“registered”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jumlah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terdaftar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19ECD-BF70-09AD-8EE0-C847EA47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96" y="2002224"/>
            <a:ext cx="4487875" cy="3709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DFDFA3-17CD-901F-8666-A87A2291DCEC}"/>
              </a:ext>
            </a:extLst>
          </p:cNvPr>
          <p:cNvSpPr txBox="1"/>
          <p:nvPr/>
        </p:nvSpPr>
        <p:spPr>
          <a:xfrm>
            <a:off x="845823" y="5717363"/>
            <a:ext cx="230425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Batas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bawah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0.791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C0A22-E83B-E01C-5708-E5D13AD425DD}"/>
              </a:ext>
            </a:extLst>
          </p:cNvPr>
          <p:cNvSpPr txBox="1"/>
          <p:nvPr/>
        </p:nvSpPr>
        <p:spPr>
          <a:xfrm>
            <a:off x="5519936" y="2552273"/>
            <a:ext cx="6025885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Nilai outlier pada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kolom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`registered`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adalah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ketika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count of registered users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sebanyak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0 dan 1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total 138 baris.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Maka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hanya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memasukkan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count of registered users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lebih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besar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1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dalam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pemodelan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sehingga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outlier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tersebut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drop. Dan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sebagai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tambahan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agar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asumsi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konsiste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maka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pada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pengguna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casual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0 dan 1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drop juga </a:t>
            </a:r>
            <a:r>
              <a:rPr lang="it-IT" sz="1600" dirty="0">
                <a:solidFill>
                  <a:schemeClr val="tx2">
                    <a:lumMod val="75000"/>
                  </a:schemeClr>
                </a:solidFill>
              </a:rPr>
              <a:t>(ini akan menjadi limitasi dari model). </a:t>
            </a:r>
            <a:endParaRPr lang="en-ID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1FA9E7-DBE1-F141-0DD7-93C8D8C9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478" y="5311463"/>
            <a:ext cx="3142488" cy="12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707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983676"/>
            <a:chOff x="0" y="0"/>
            <a:chExt cx="3775032" cy="984151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954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Data Cleaning :  </a:t>
              </a:r>
            </a:p>
            <a:p>
              <a:r>
                <a:rPr lang="en-US" altLang="en-US" sz="28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Outliers Detection and Removal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6EB97-BD55-5160-C819-EB5B43258DA3}"/>
              </a:ext>
            </a:extLst>
          </p:cNvPr>
          <p:cNvSpPr txBox="1"/>
          <p:nvPr/>
        </p:nvSpPr>
        <p:spPr>
          <a:xfrm>
            <a:off x="6570492" y="2462013"/>
            <a:ext cx="530125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Fitur “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weathersit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factor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cuaca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C0A22-E83B-E01C-5708-E5D13AD425DD}"/>
              </a:ext>
            </a:extLst>
          </p:cNvPr>
          <p:cNvSpPr txBox="1"/>
          <p:nvPr/>
        </p:nvSpPr>
        <p:spPr>
          <a:xfrm>
            <a:off x="6807744" y="2952839"/>
            <a:ext cx="4680520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Setelah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cek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ternyata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hanya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ada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1 baris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saja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kategori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weathersit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4 (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cuaca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hujan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dingin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ekstrim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).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gabung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kategori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ke-3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karena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kategori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4 dan 3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sama-sama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cuaca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sedang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hujan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Sehingga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total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hanya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ada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tiga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kategori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pada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kolom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weathersit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ID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FC533F-8C20-7575-A97E-1680F113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23" y="2162698"/>
            <a:ext cx="5697358" cy="38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34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983676"/>
            <a:chOff x="0" y="0"/>
            <a:chExt cx="3775032" cy="984151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954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2. Feature Engineering:  </a:t>
              </a:r>
            </a:p>
            <a:p>
              <a:r>
                <a:rPr lang="en-US" altLang="en-US" sz="28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new features created : </a:t>
              </a:r>
              <a:r>
                <a:rPr lang="en-US" altLang="en-US" sz="28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day_type</a:t>
              </a:r>
              <a:endParaRPr lang="en-US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6EB97-BD55-5160-C819-EB5B43258DA3}"/>
              </a:ext>
            </a:extLst>
          </p:cNvPr>
          <p:cNvSpPr txBox="1"/>
          <p:nvPr/>
        </p:nvSpPr>
        <p:spPr>
          <a:xfrm>
            <a:off x="6570492" y="2462013"/>
            <a:ext cx="530125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Fitur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“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day_type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C0A22-E83B-E01C-5708-E5D13AD425DD}"/>
              </a:ext>
            </a:extLst>
          </p:cNvPr>
          <p:cNvSpPr txBox="1"/>
          <p:nvPr/>
        </p:nvSpPr>
        <p:spPr>
          <a:xfrm>
            <a:off x="6689118" y="2878024"/>
            <a:ext cx="5064006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tahap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EDA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lihat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bahwa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sebaran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kolom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`holiday` sangat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tidak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seimbang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maka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memodifikasi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kolom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menggabungkan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kolom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day. Strategi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membuat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fitur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baru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`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day_type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`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dimana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berisikan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3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kelompok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kategori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 "weekday", "weekend" and "holiday"</a:t>
            </a:r>
            <a:endParaRPr lang="en-ID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A4B89-386C-6FE5-142F-EF03E6A1E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" y="2204864"/>
            <a:ext cx="5359403" cy="36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271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10589618" cy="922122"/>
            <a:chOff x="0" y="0"/>
            <a:chExt cx="4604306" cy="922567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4408730" cy="892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2. Feature Engineering:  </a:t>
              </a:r>
            </a:p>
            <a:p>
              <a:r>
                <a:rPr lang="en-US" altLang="en-US" sz="24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new features created : </a:t>
              </a:r>
              <a:r>
                <a:rPr lang="en-US" altLang="en-US" sz="2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HourBin_registered</a:t>
              </a:r>
              <a:r>
                <a:rPr lang="en-US" alt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dan </a:t>
              </a:r>
              <a:r>
                <a:rPr lang="en-US" altLang="en-US" sz="2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HourBin_casual</a:t>
              </a:r>
              <a:r>
                <a:rPr lang="en-US" alt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6EB97-BD55-5160-C819-EB5B43258DA3}"/>
              </a:ext>
            </a:extLst>
          </p:cNvPr>
          <p:cNvSpPr txBox="1"/>
          <p:nvPr/>
        </p:nvSpPr>
        <p:spPr>
          <a:xfrm>
            <a:off x="690550" y="5283730"/>
            <a:ext cx="530125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HourBin_registered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dan “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HourBin_casual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  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C0A22-E83B-E01C-5708-E5D13AD425DD}"/>
              </a:ext>
            </a:extLst>
          </p:cNvPr>
          <p:cNvSpPr txBox="1"/>
          <p:nvPr/>
        </p:nvSpPr>
        <p:spPr>
          <a:xfrm>
            <a:off x="734941" y="5732973"/>
            <a:ext cx="1051373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Saya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membuat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kategori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teknik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binning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secara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terpisah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registered dan casual users. 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menggunakan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teknik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decision tree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menentukan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jumlah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bin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atau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kategori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yangtepat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[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link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D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5E59A-9DAE-05E1-D678-A19852841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746" y="1902457"/>
            <a:ext cx="3346558" cy="3381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B232D5-DD5B-0666-DA92-90154A117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068" y="1846347"/>
            <a:ext cx="3346558" cy="34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132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Rectangle 2" descr="Google Shape;50;p5">
            <a:extLst>
              <a:ext uri="{FF2B5EF4-FFF2-40B4-BE49-F238E27FC236}">
                <a16:creationId xmlns:a16="http://schemas.microsoft.com/office/drawing/2014/main" id="{60AF7C4B-2FAC-8CE1-BF9B-4C306325FBEE}"/>
              </a:ext>
            </a:extLst>
          </p:cNvPr>
          <p:cNvSpPr>
            <a:spLocks/>
          </p:cNvSpPr>
          <p:nvPr/>
        </p:nvSpPr>
        <p:spPr bwMode="auto">
          <a:xfrm>
            <a:off x="6023992" y="476672"/>
            <a:ext cx="5360222" cy="5920837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DDDDDD">
                <a:alpha val="56078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099" name="Text Box 3" descr="Google Shape;33;p4">
            <a:extLst>
              <a:ext uri="{FF2B5EF4-FFF2-40B4-BE49-F238E27FC236}">
                <a16:creationId xmlns:a16="http://schemas.microsoft.com/office/drawing/2014/main" id="{1F287E1C-377A-1CB0-20EF-E2AFB6C52648}"/>
              </a:ext>
            </a:extLst>
          </p:cNvPr>
          <p:cNvSpPr txBox="1">
            <a:spLocks/>
          </p:cNvSpPr>
          <p:nvPr/>
        </p:nvSpPr>
        <p:spPr bwMode="auto">
          <a:xfrm>
            <a:off x="941522" y="4837691"/>
            <a:ext cx="4600403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3F3F3F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Email	     :      </a:t>
            </a:r>
            <a:r>
              <a:rPr lang="en-US" altLang="en-US" sz="1200" dirty="0">
                <a:solidFill>
                  <a:srgbClr val="3F3F3F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agushendrasatriawan7@gmail.com</a:t>
            </a:r>
          </a:p>
        </p:txBody>
      </p:sp>
      <p:sp>
        <p:nvSpPr>
          <p:cNvPr id="4102" name="Rectangle 6" descr="Google Shape;36;p4">
            <a:extLst>
              <a:ext uri="{FF2B5EF4-FFF2-40B4-BE49-F238E27FC236}">
                <a16:creationId xmlns:a16="http://schemas.microsoft.com/office/drawing/2014/main" id="{B9CE2E8D-3D99-0F09-0F67-BD182A17055B}"/>
              </a:ext>
            </a:extLst>
          </p:cNvPr>
          <p:cNvSpPr>
            <a:spLocks/>
          </p:cNvSpPr>
          <p:nvPr/>
        </p:nvSpPr>
        <p:spPr bwMode="auto">
          <a:xfrm flipH="1">
            <a:off x="1203820" y="2647430"/>
            <a:ext cx="161275" cy="17748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103" name="AutoShape 7" descr="Google Shape;37;p4">
            <a:extLst>
              <a:ext uri="{FF2B5EF4-FFF2-40B4-BE49-F238E27FC236}">
                <a16:creationId xmlns:a16="http://schemas.microsoft.com/office/drawing/2014/main" id="{7DAE6028-F5A2-D311-4C19-386A6CFA8A50}"/>
              </a:ext>
            </a:extLst>
          </p:cNvPr>
          <p:cNvSpPr>
            <a:spLocks/>
          </p:cNvSpPr>
          <p:nvPr/>
        </p:nvSpPr>
        <p:spPr bwMode="auto">
          <a:xfrm>
            <a:off x="1404350" y="1969506"/>
            <a:ext cx="4845464" cy="1710813"/>
          </a:xfrm>
          <a:custGeom>
            <a:avLst/>
            <a:gdLst>
              <a:gd name="T0" fmla="*/ 10800 w 21600"/>
              <a:gd name="T1" fmla="*/ 10800 w 21600"/>
              <a:gd name="T2" fmla="*/ 10800 w 21600"/>
              <a:gd name="T3" fmla="*/ 10800 w 2160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160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8000" dirty="0" err="1">
                <a:solidFill>
                  <a:srgbClr val="3F3F3F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Profil</a:t>
            </a:r>
            <a:endParaRPr lang="en-US" altLang="en-US" sz="8000" dirty="0">
              <a:solidFill>
                <a:srgbClr val="3F3F3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4124" name="Group 4123">
            <a:extLst>
              <a:ext uri="{FF2B5EF4-FFF2-40B4-BE49-F238E27FC236}">
                <a16:creationId xmlns:a16="http://schemas.microsoft.com/office/drawing/2014/main" id="{6B2CDF84-9AD5-1DFA-DE24-EF50DF06F456}"/>
              </a:ext>
            </a:extLst>
          </p:cNvPr>
          <p:cNvGrpSpPr/>
          <p:nvPr/>
        </p:nvGrpSpPr>
        <p:grpSpPr>
          <a:xfrm>
            <a:off x="566738" y="586014"/>
            <a:ext cx="3919834" cy="287668"/>
            <a:chOff x="566738" y="586014"/>
            <a:chExt cx="3919834" cy="287668"/>
          </a:xfrm>
        </p:grpSpPr>
        <p:grpSp>
          <p:nvGrpSpPr>
            <p:cNvPr id="4106" name="Group 10">
              <a:extLst>
                <a:ext uri="{FF2B5EF4-FFF2-40B4-BE49-F238E27FC236}">
                  <a16:creationId xmlns:a16="http://schemas.microsoft.com/office/drawing/2014/main" id="{E0B5368C-36E7-6EAC-6FE2-DF8BBFB228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4107" name="Rectangle 11" descr="Google Shape;41;p4">
                <a:extLst>
                  <a:ext uri="{FF2B5EF4-FFF2-40B4-BE49-F238E27FC236}">
                    <a16:creationId xmlns:a16="http://schemas.microsoft.com/office/drawing/2014/main" id="{E6E9B165-EBA2-0248-2D9D-A6E8E8606F52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08" name="Rectangle 12" descr="Google Shape;42;p4">
                <a:extLst>
                  <a:ext uri="{FF2B5EF4-FFF2-40B4-BE49-F238E27FC236}">
                    <a16:creationId xmlns:a16="http://schemas.microsoft.com/office/drawing/2014/main" id="{89B164F7-C7B2-5B01-9B09-40B64CF282BF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109" name="Text Box 13" descr="Google Shape;43;p4">
              <a:extLst>
                <a:ext uri="{FF2B5EF4-FFF2-40B4-BE49-F238E27FC236}">
                  <a16:creationId xmlns:a16="http://schemas.microsoft.com/office/drawing/2014/main" id="{DCCD1412-666C-D4EA-443B-3790AD088C9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sp>
        <p:nvSpPr>
          <p:cNvPr id="4097" name="Rectangle 1" descr="Google Shape;31;p4">
            <a:extLst>
              <a:ext uri="{FF2B5EF4-FFF2-40B4-BE49-F238E27FC236}">
                <a16:creationId xmlns:a16="http://schemas.microsoft.com/office/drawing/2014/main" id="{63D0E388-25A3-C49A-2322-8F744641A136}"/>
              </a:ext>
            </a:extLst>
          </p:cNvPr>
          <p:cNvSpPr>
            <a:spLocks/>
          </p:cNvSpPr>
          <p:nvPr/>
        </p:nvSpPr>
        <p:spPr bwMode="auto">
          <a:xfrm>
            <a:off x="6307350" y="2735907"/>
            <a:ext cx="1412875" cy="34290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098" name="Rectangle 2" descr="Google Shape;32;p4">
            <a:extLst>
              <a:ext uri="{FF2B5EF4-FFF2-40B4-BE49-F238E27FC236}">
                <a16:creationId xmlns:a16="http://schemas.microsoft.com/office/drawing/2014/main" id="{A755E67E-361E-6E85-3AC5-BFBAC10B85C7}"/>
              </a:ext>
            </a:extLst>
          </p:cNvPr>
          <p:cNvSpPr>
            <a:spLocks/>
          </p:cNvSpPr>
          <p:nvPr/>
        </p:nvSpPr>
        <p:spPr bwMode="auto">
          <a:xfrm>
            <a:off x="9700996" y="732571"/>
            <a:ext cx="1412875" cy="4251325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4113" name="Group 4112">
            <a:extLst>
              <a:ext uri="{FF2B5EF4-FFF2-40B4-BE49-F238E27FC236}">
                <a16:creationId xmlns:a16="http://schemas.microsoft.com/office/drawing/2014/main" id="{D4CCC550-20B5-7844-4437-5977DA208A3B}"/>
              </a:ext>
            </a:extLst>
          </p:cNvPr>
          <p:cNvGrpSpPr/>
          <p:nvPr/>
        </p:nvGrpSpPr>
        <p:grpSpPr>
          <a:xfrm>
            <a:off x="8943095" y="1522625"/>
            <a:ext cx="928316" cy="928381"/>
            <a:chOff x="9768408" y="1020904"/>
            <a:chExt cx="928316" cy="92838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22471A1-FDC3-3B60-A99C-889E233C5A66}"/>
                </a:ext>
              </a:extLst>
            </p:cNvPr>
            <p:cNvSpPr/>
            <p:nvPr/>
          </p:nvSpPr>
          <p:spPr>
            <a:xfrm>
              <a:off x="10016726" y="1133010"/>
              <a:ext cx="278183" cy="111434"/>
            </a:xfrm>
            <a:custGeom>
              <a:avLst/>
              <a:gdLst>
                <a:gd name="connsiteX0" fmla="*/ 264729 w 278183"/>
                <a:gd name="connsiteY0" fmla="*/ 14 h 111434"/>
                <a:gd name="connsiteX1" fmla="*/ 9276 w 278183"/>
                <a:gd name="connsiteY1" fmla="*/ 101592 h 111434"/>
                <a:gd name="connsiteX2" fmla="*/ 23 w 278183"/>
                <a:gd name="connsiteY2" fmla="*/ 111448 h 111434"/>
                <a:gd name="connsiteX3" fmla="*/ 278206 w 278183"/>
                <a:gd name="connsiteY3" fmla="*/ 618 h 111434"/>
                <a:gd name="connsiteX4" fmla="*/ 264729 w 278183"/>
                <a:gd name="connsiteY4" fmla="*/ 14 h 11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83" h="111434">
                  <a:moveTo>
                    <a:pt x="264729" y="14"/>
                  </a:moveTo>
                  <a:lnTo>
                    <a:pt x="9276" y="101592"/>
                  </a:lnTo>
                  <a:cubicBezTo>
                    <a:pt x="6258" y="104811"/>
                    <a:pt x="3040" y="108029"/>
                    <a:pt x="23" y="111448"/>
                  </a:cubicBezTo>
                  <a:lnTo>
                    <a:pt x="278206" y="618"/>
                  </a:lnTo>
                  <a:cubicBezTo>
                    <a:pt x="273781" y="416"/>
                    <a:pt x="269355" y="14"/>
                    <a:pt x="264729" y="14"/>
                  </a:cubicBez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7F7E378-0B2F-2DD8-B601-EC518B046A84}"/>
                </a:ext>
              </a:extLst>
            </p:cNvPr>
            <p:cNvSpPr/>
            <p:nvPr/>
          </p:nvSpPr>
          <p:spPr>
            <a:xfrm>
              <a:off x="9983135" y="1140653"/>
              <a:ext cx="366485" cy="149048"/>
            </a:xfrm>
            <a:custGeom>
              <a:avLst/>
              <a:gdLst>
                <a:gd name="connsiteX0" fmla="*/ 356853 w 366485"/>
                <a:gd name="connsiteY0" fmla="*/ 14 h 149048"/>
                <a:gd name="connsiteX1" fmla="*/ 5655 w 366485"/>
                <a:gd name="connsiteY1" fmla="*/ 140815 h 149048"/>
                <a:gd name="connsiteX2" fmla="*/ 23 w 366485"/>
                <a:gd name="connsiteY2" fmla="*/ 149062 h 149048"/>
                <a:gd name="connsiteX3" fmla="*/ 366508 w 366485"/>
                <a:gd name="connsiteY3" fmla="*/ 3232 h 14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485" h="149048">
                  <a:moveTo>
                    <a:pt x="356853" y="14"/>
                  </a:moveTo>
                  <a:lnTo>
                    <a:pt x="5655" y="140815"/>
                  </a:lnTo>
                  <a:cubicBezTo>
                    <a:pt x="3643" y="143430"/>
                    <a:pt x="1833" y="146246"/>
                    <a:pt x="23" y="149062"/>
                  </a:cubicBezTo>
                  <a:lnTo>
                    <a:pt x="366508" y="3232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DA5065-5733-D689-D596-72DB15BBA506}"/>
                </a:ext>
              </a:extLst>
            </p:cNvPr>
            <p:cNvSpPr/>
            <p:nvPr/>
          </p:nvSpPr>
          <p:spPr>
            <a:xfrm>
              <a:off x="9768408" y="1020904"/>
              <a:ext cx="928316" cy="928381"/>
            </a:xfrm>
            <a:custGeom>
              <a:avLst/>
              <a:gdLst>
                <a:gd name="connsiteX0" fmla="*/ 890416 w 928316"/>
                <a:gd name="connsiteY0" fmla="*/ 647637 h 928381"/>
                <a:gd name="connsiteX1" fmla="*/ 647654 w 928316"/>
                <a:gd name="connsiteY1" fmla="*/ 37939 h 928381"/>
                <a:gd name="connsiteX2" fmla="*/ 37949 w 928316"/>
                <a:gd name="connsiteY2" fmla="*/ 280709 h 928381"/>
                <a:gd name="connsiteX3" fmla="*/ 280726 w 928316"/>
                <a:gd name="connsiteY3" fmla="*/ 890406 h 928381"/>
                <a:gd name="connsiteX4" fmla="*/ 280746 w 928316"/>
                <a:gd name="connsiteY4" fmla="*/ 890419 h 928381"/>
                <a:gd name="connsiteX5" fmla="*/ 890275 w 928316"/>
                <a:gd name="connsiteY5" fmla="*/ 647979 h 928381"/>
                <a:gd name="connsiteX6" fmla="*/ 890416 w 928316"/>
                <a:gd name="connsiteY6" fmla="*/ 647637 h 928381"/>
                <a:gd name="connsiteX7" fmla="*/ 65723 w 928316"/>
                <a:gd name="connsiteY7" fmla="*/ 292416 h 928381"/>
                <a:gd name="connsiteX8" fmla="*/ 636571 w 928316"/>
                <a:gd name="connsiteY8" fmla="*/ 65120 h 928381"/>
                <a:gd name="connsiteX9" fmla="*/ 863865 w 928316"/>
                <a:gd name="connsiteY9" fmla="*/ 635969 h 928381"/>
                <a:gd name="connsiteX10" fmla="*/ 293016 w 928316"/>
                <a:gd name="connsiteY10" fmla="*/ 863266 h 928381"/>
                <a:gd name="connsiteX11" fmla="*/ 65121 w 928316"/>
                <a:gd name="connsiteY11" fmla="*/ 292416 h 92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8316" h="928381">
                  <a:moveTo>
                    <a:pt x="890416" y="647637"/>
                  </a:moveTo>
                  <a:cubicBezTo>
                    <a:pt x="991732" y="412235"/>
                    <a:pt x="883054" y="139264"/>
                    <a:pt x="647654" y="37939"/>
                  </a:cubicBezTo>
                  <a:cubicBezTo>
                    <a:pt x="412235" y="-63383"/>
                    <a:pt x="139281" y="45307"/>
                    <a:pt x="37949" y="280709"/>
                  </a:cubicBezTo>
                  <a:cubicBezTo>
                    <a:pt x="-63376" y="516113"/>
                    <a:pt x="45317" y="789082"/>
                    <a:pt x="280726" y="890406"/>
                  </a:cubicBezTo>
                  <a:cubicBezTo>
                    <a:pt x="280726" y="890410"/>
                    <a:pt x="280746" y="890414"/>
                    <a:pt x="280746" y="890419"/>
                  </a:cubicBezTo>
                  <a:cubicBezTo>
                    <a:pt x="516005" y="991785"/>
                    <a:pt x="788898" y="883242"/>
                    <a:pt x="890275" y="647979"/>
                  </a:cubicBezTo>
                  <a:cubicBezTo>
                    <a:pt x="890315" y="647864"/>
                    <a:pt x="890376" y="647752"/>
                    <a:pt x="890416" y="647637"/>
                  </a:cubicBezTo>
                  <a:close/>
                  <a:moveTo>
                    <a:pt x="65723" y="292416"/>
                  </a:moveTo>
                  <a:cubicBezTo>
                    <a:pt x="160583" y="72013"/>
                    <a:pt x="416177" y="-29750"/>
                    <a:pt x="636571" y="65120"/>
                  </a:cubicBezTo>
                  <a:cubicBezTo>
                    <a:pt x="856965" y="159990"/>
                    <a:pt x="958745" y="415568"/>
                    <a:pt x="863865" y="635969"/>
                  </a:cubicBezTo>
                  <a:cubicBezTo>
                    <a:pt x="769005" y="856371"/>
                    <a:pt x="513431" y="958134"/>
                    <a:pt x="293016" y="863266"/>
                  </a:cubicBezTo>
                  <a:cubicBezTo>
                    <a:pt x="72471" y="768543"/>
                    <a:pt x="-29555" y="512985"/>
                    <a:pt x="65121" y="292416"/>
                  </a:cubicBezTo>
                  <a:close/>
                </a:path>
              </a:pathLst>
            </a:custGeom>
            <a:solidFill>
              <a:srgbClr val="FFA14D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5E5C519-6C22-DFD0-F115-FB0123416C12}"/>
                </a:ext>
              </a:extLst>
            </p:cNvPr>
            <p:cNvSpPr/>
            <p:nvPr/>
          </p:nvSpPr>
          <p:spPr>
            <a:xfrm>
              <a:off x="9951174" y="1157218"/>
              <a:ext cx="430851" cy="174593"/>
            </a:xfrm>
            <a:custGeom>
              <a:avLst/>
              <a:gdLst>
                <a:gd name="connsiteX0" fmla="*/ 422829 w 430851"/>
                <a:gd name="connsiteY0" fmla="*/ 14 h 174593"/>
                <a:gd name="connsiteX1" fmla="*/ 3643 w 430851"/>
                <a:gd name="connsiteY1" fmla="*/ 166964 h 174593"/>
                <a:gd name="connsiteX2" fmla="*/ 23 w 430851"/>
                <a:gd name="connsiteY2" fmla="*/ 174608 h 174593"/>
                <a:gd name="connsiteX3" fmla="*/ 430875 w 430851"/>
                <a:gd name="connsiteY3" fmla="*/ 3031 h 17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851" h="174593">
                  <a:moveTo>
                    <a:pt x="422829" y="14"/>
                  </a:moveTo>
                  <a:lnTo>
                    <a:pt x="3643" y="166964"/>
                  </a:lnTo>
                  <a:lnTo>
                    <a:pt x="23" y="174608"/>
                  </a:lnTo>
                  <a:lnTo>
                    <a:pt x="430875" y="3031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229485D-2441-0D71-C630-5D8BDB9650E5}"/>
                </a:ext>
              </a:extLst>
            </p:cNvPr>
            <p:cNvSpPr/>
            <p:nvPr/>
          </p:nvSpPr>
          <p:spPr>
            <a:xfrm>
              <a:off x="9936088" y="1173309"/>
              <a:ext cx="481137" cy="194909"/>
            </a:xfrm>
            <a:custGeom>
              <a:avLst/>
              <a:gdLst>
                <a:gd name="connsiteX0" fmla="*/ 474523 w 481137"/>
                <a:gd name="connsiteY0" fmla="*/ 14 h 194909"/>
                <a:gd name="connsiteX1" fmla="*/ 2638 w 481137"/>
                <a:gd name="connsiteY1" fmla="*/ 187883 h 194909"/>
                <a:gd name="connsiteX2" fmla="*/ 23 w 481137"/>
                <a:gd name="connsiteY2" fmla="*/ 194923 h 194909"/>
                <a:gd name="connsiteX3" fmla="*/ 481161 w 481137"/>
                <a:gd name="connsiteY3" fmla="*/ 3434 h 19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137" h="194909">
                  <a:moveTo>
                    <a:pt x="474523" y="14"/>
                  </a:moveTo>
                  <a:lnTo>
                    <a:pt x="2638" y="187883"/>
                  </a:lnTo>
                  <a:cubicBezTo>
                    <a:pt x="2638" y="190297"/>
                    <a:pt x="827" y="192510"/>
                    <a:pt x="23" y="194923"/>
                  </a:cubicBezTo>
                  <a:lnTo>
                    <a:pt x="481161" y="3434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D89B19-5396-019F-79CA-9C879AC1A162}"/>
                </a:ext>
              </a:extLst>
            </p:cNvPr>
            <p:cNvSpPr/>
            <p:nvPr/>
          </p:nvSpPr>
          <p:spPr>
            <a:xfrm>
              <a:off x="9928244" y="1191412"/>
              <a:ext cx="519556" cy="209190"/>
            </a:xfrm>
            <a:custGeom>
              <a:avLst/>
              <a:gdLst>
                <a:gd name="connsiteX0" fmla="*/ 519579 w 519556"/>
                <a:gd name="connsiteY0" fmla="*/ 3836 h 209190"/>
                <a:gd name="connsiteX1" fmla="*/ 513746 w 519556"/>
                <a:gd name="connsiteY1" fmla="*/ 14 h 209190"/>
                <a:gd name="connsiteX2" fmla="*/ 23 w 519556"/>
                <a:gd name="connsiteY2" fmla="*/ 204578 h 209190"/>
                <a:gd name="connsiteX3" fmla="*/ 23 w 519556"/>
                <a:gd name="connsiteY3" fmla="*/ 204578 h 209190"/>
                <a:gd name="connsiteX4" fmla="*/ 1833 w 519556"/>
                <a:gd name="connsiteY4" fmla="*/ 209205 h 20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556" h="209190">
                  <a:moveTo>
                    <a:pt x="519579" y="3836"/>
                  </a:moveTo>
                  <a:cubicBezTo>
                    <a:pt x="517709" y="2446"/>
                    <a:pt x="515758" y="1171"/>
                    <a:pt x="513746" y="14"/>
                  </a:cubicBezTo>
                  <a:lnTo>
                    <a:pt x="23" y="204578"/>
                  </a:lnTo>
                  <a:lnTo>
                    <a:pt x="23" y="204578"/>
                  </a:lnTo>
                  <a:lnTo>
                    <a:pt x="1833" y="209205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D6FE7B5-F4E0-CDDF-D284-C228E46E2144}"/>
                </a:ext>
              </a:extLst>
            </p:cNvPr>
            <p:cNvSpPr/>
            <p:nvPr/>
          </p:nvSpPr>
          <p:spPr>
            <a:xfrm>
              <a:off x="9938100" y="1211124"/>
              <a:ext cx="536452" cy="216833"/>
            </a:xfrm>
            <a:custGeom>
              <a:avLst/>
              <a:gdLst>
                <a:gd name="connsiteX0" fmla="*/ 2235 w 536452"/>
                <a:gd name="connsiteY0" fmla="*/ 216848 h 216833"/>
                <a:gd name="connsiteX1" fmla="*/ 536475 w 536452"/>
                <a:gd name="connsiteY1" fmla="*/ 4238 h 216833"/>
                <a:gd name="connsiteX2" fmla="*/ 531447 w 536452"/>
                <a:gd name="connsiteY2" fmla="*/ 14 h 216833"/>
                <a:gd name="connsiteX3" fmla="*/ 23 w 536452"/>
                <a:gd name="connsiteY3" fmla="*/ 211618 h 21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452" h="216833">
                  <a:moveTo>
                    <a:pt x="2235" y="216848"/>
                  </a:moveTo>
                  <a:lnTo>
                    <a:pt x="536475" y="4238"/>
                  </a:lnTo>
                  <a:lnTo>
                    <a:pt x="531447" y="14"/>
                  </a:lnTo>
                  <a:lnTo>
                    <a:pt x="23" y="211618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7A8E131-98B2-5F69-05C2-7FD1096DA7F9}"/>
                </a:ext>
              </a:extLst>
            </p:cNvPr>
            <p:cNvSpPr/>
            <p:nvPr/>
          </p:nvSpPr>
          <p:spPr>
            <a:xfrm>
              <a:off x="9948760" y="1232244"/>
              <a:ext cx="549929" cy="222264"/>
            </a:xfrm>
            <a:custGeom>
              <a:avLst/>
              <a:gdLst>
                <a:gd name="connsiteX0" fmla="*/ 2839 w 549929"/>
                <a:gd name="connsiteY0" fmla="*/ 222279 h 222264"/>
                <a:gd name="connsiteX1" fmla="*/ 549952 w 549929"/>
                <a:gd name="connsiteY1" fmla="*/ 4439 h 222264"/>
                <a:gd name="connsiteX2" fmla="*/ 545527 w 549929"/>
                <a:gd name="connsiteY2" fmla="*/ 14 h 222264"/>
                <a:gd name="connsiteX3" fmla="*/ 23 w 549929"/>
                <a:gd name="connsiteY3" fmla="*/ 217049 h 22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929" h="222264">
                  <a:moveTo>
                    <a:pt x="2839" y="222279"/>
                  </a:moveTo>
                  <a:lnTo>
                    <a:pt x="549952" y="4439"/>
                  </a:lnTo>
                  <a:cubicBezTo>
                    <a:pt x="548544" y="3031"/>
                    <a:pt x="546935" y="1623"/>
                    <a:pt x="545527" y="14"/>
                  </a:cubicBezTo>
                  <a:lnTo>
                    <a:pt x="23" y="217049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A2ADD77-4126-DC34-4282-373063FA87D1}"/>
                </a:ext>
              </a:extLst>
            </p:cNvPr>
            <p:cNvSpPr/>
            <p:nvPr/>
          </p:nvSpPr>
          <p:spPr>
            <a:xfrm>
              <a:off x="9959220" y="1255175"/>
              <a:ext cx="558980" cy="225885"/>
            </a:xfrm>
            <a:custGeom>
              <a:avLst/>
              <a:gdLst>
                <a:gd name="connsiteX0" fmla="*/ 2235 w 558980"/>
                <a:gd name="connsiteY0" fmla="*/ 225900 h 225885"/>
                <a:gd name="connsiteX1" fmla="*/ 559004 w 558980"/>
                <a:gd name="connsiteY1" fmla="*/ 4640 h 225885"/>
                <a:gd name="connsiteX2" fmla="*/ 555182 w 558980"/>
                <a:gd name="connsiteY2" fmla="*/ 14 h 225885"/>
                <a:gd name="connsiteX3" fmla="*/ 23 w 558980"/>
                <a:gd name="connsiteY3" fmla="*/ 221273 h 2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980" h="225885">
                  <a:moveTo>
                    <a:pt x="2235" y="225900"/>
                  </a:moveTo>
                  <a:lnTo>
                    <a:pt x="559004" y="4640"/>
                  </a:lnTo>
                  <a:lnTo>
                    <a:pt x="555182" y="14"/>
                  </a:lnTo>
                  <a:lnTo>
                    <a:pt x="23" y="221273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DF0ADE7-E733-55B9-4B69-21D4ECB93399}"/>
                </a:ext>
              </a:extLst>
            </p:cNvPr>
            <p:cNvSpPr/>
            <p:nvPr/>
          </p:nvSpPr>
          <p:spPr>
            <a:xfrm>
              <a:off x="9969277" y="1277301"/>
              <a:ext cx="566624" cy="229304"/>
            </a:xfrm>
            <a:custGeom>
              <a:avLst/>
              <a:gdLst>
                <a:gd name="connsiteX0" fmla="*/ 2437 w 566624"/>
                <a:gd name="connsiteY0" fmla="*/ 229319 h 229304"/>
                <a:gd name="connsiteX1" fmla="*/ 566647 w 566624"/>
                <a:gd name="connsiteY1" fmla="*/ 4842 h 229304"/>
                <a:gd name="connsiteX2" fmla="*/ 563228 w 566624"/>
                <a:gd name="connsiteY2" fmla="*/ 14 h 229304"/>
                <a:gd name="connsiteX3" fmla="*/ 23 w 566624"/>
                <a:gd name="connsiteY3" fmla="*/ 224089 h 22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24" h="229304">
                  <a:moveTo>
                    <a:pt x="2437" y="229319"/>
                  </a:moveTo>
                  <a:lnTo>
                    <a:pt x="566647" y="4842"/>
                  </a:lnTo>
                  <a:lnTo>
                    <a:pt x="563228" y="14"/>
                  </a:lnTo>
                  <a:lnTo>
                    <a:pt x="23" y="224089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99F9E49-33FF-2E60-8F68-026453296E72}"/>
                </a:ext>
              </a:extLst>
            </p:cNvPr>
            <p:cNvSpPr/>
            <p:nvPr/>
          </p:nvSpPr>
          <p:spPr>
            <a:xfrm>
              <a:off x="9980340" y="1302444"/>
              <a:ext cx="571250" cy="231517"/>
            </a:xfrm>
            <a:custGeom>
              <a:avLst/>
              <a:gdLst>
                <a:gd name="connsiteX0" fmla="*/ 2235 w 571250"/>
                <a:gd name="connsiteY0" fmla="*/ 231532 h 231517"/>
                <a:gd name="connsiteX1" fmla="*/ 571274 w 571250"/>
                <a:gd name="connsiteY1" fmla="*/ 5043 h 231517"/>
                <a:gd name="connsiteX2" fmla="*/ 568256 w 571250"/>
                <a:gd name="connsiteY2" fmla="*/ 14 h 231517"/>
                <a:gd name="connsiteX3" fmla="*/ 23 w 571250"/>
                <a:gd name="connsiteY3" fmla="*/ 226302 h 23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50" h="231517">
                  <a:moveTo>
                    <a:pt x="2235" y="231532"/>
                  </a:moveTo>
                  <a:lnTo>
                    <a:pt x="571274" y="5043"/>
                  </a:lnTo>
                  <a:lnTo>
                    <a:pt x="568256" y="14"/>
                  </a:lnTo>
                  <a:lnTo>
                    <a:pt x="23" y="226302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8DA5F7-0AFE-57DD-F0D0-0772EAA46FE0}"/>
                </a:ext>
              </a:extLst>
            </p:cNvPr>
            <p:cNvSpPr/>
            <p:nvPr/>
          </p:nvSpPr>
          <p:spPr>
            <a:xfrm>
              <a:off x="9991805" y="1327788"/>
              <a:ext cx="572859" cy="232724"/>
            </a:xfrm>
            <a:custGeom>
              <a:avLst/>
              <a:gdLst>
                <a:gd name="connsiteX0" fmla="*/ 1230 w 572859"/>
                <a:gd name="connsiteY0" fmla="*/ 232738 h 232724"/>
                <a:gd name="connsiteX1" fmla="*/ 572883 w 572859"/>
                <a:gd name="connsiteY1" fmla="*/ 5043 h 232724"/>
                <a:gd name="connsiteX2" fmla="*/ 570469 w 572859"/>
                <a:gd name="connsiteY2" fmla="*/ 14 h 232724"/>
                <a:gd name="connsiteX3" fmla="*/ 23 w 572859"/>
                <a:gd name="connsiteY3" fmla="*/ 227509 h 2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2859" h="232724">
                  <a:moveTo>
                    <a:pt x="1230" y="232738"/>
                  </a:moveTo>
                  <a:lnTo>
                    <a:pt x="572883" y="5043"/>
                  </a:lnTo>
                  <a:lnTo>
                    <a:pt x="570469" y="14"/>
                  </a:lnTo>
                  <a:lnTo>
                    <a:pt x="23" y="227509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E315D6-F731-08E1-BCAA-10F592D02EC8}"/>
                </a:ext>
              </a:extLst>
            </p:cNvPr>
            <p:cNvSpPr/>
            <p:nvPr/>
          </p:nvSpPr>
          <p:spPr>
            <a:xfrm>
              <a:off x="10001460" y="1353937"/>
              <a:ext cx="573664" cy="233126"/>
            </a:xfrm>
            <a:custGeom>
              <a:avLst/>
              <a:gdLst>
                <a:gd name="connsiteX0" fmla="*/ 2034 w 573664"/>
                <a:gd name="connsiteY0" fmla="*/ 233141 h 233126"/>
                <a:gd name="connsiteX1" fmla="*/ 573687 w 573664"/>
                <a:gd name="connsiteY1" fmla="*/ 5244 h 233126"/>
                <a:gd name="connsiteX2" fmla="*/ 571676 w 573664"/>
                <a:gd name="connsiteY2" fmla="*/ 14 h 233126"/>
                <a:gd name="connsiteX3" fmla="*/ 23 w 573664"/>
                <a:gd name="connsiteY3" fmla="*/ 227710 h 2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64" h="233126">
                  <a:moveTo>
                    <a:pt x="2034" y="233141"/>
                  </a:moveTo>
                  <a:lnTo>
                    <a:pt x="573687" y="5244"/>
                  </a:lnTo>
                  <a:cubicBezTo>
                    <a:pt x="573687" y="3635"/>
                    <a:pt x="572480" y="1824"/>
                    <a:pt x="571676" y="14"/>
                  </a:cubicBezTo>
                  <a:lnTo>
                    <a:pt x="23" y="227710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8150E75-A2DE-774E-2814-4E4C59101CC0}"/>
                </a:ext>
              </a:extLst>
            </p:cNvPr>
            <p:cNvSpPr/>
            <p:nvPr/>
          </p:nvSpPr>
          <p:spPr>
            <a:xfrm>
              <a:off x="10011920" y="1380287"/>
              <a:ext cx="572256" cy="233126"/>
            </a:xfrm>
            <a:custGeom>
              <a:avLst/>
              <a:gdLst>
                <a:gd name="connsiteX0" fmla="*/ 2235 w 572256"/>
                <a:gd name="connsiteY0" fmla="*/ 233141 h 233126"/>
                <a:gd name="connsiteX1" fmla="*/ 572279 w 572256"/>
                <a:gd name="connsiteY1" fmla="*/ 5646 h 233126"/>
                <a:gd name="connsiteX2" fmla="*/ 570871 w 572256"/>
                <a:gd name="connsiteY2" fmla="*/ 14 h 233126"/>
                <a:gd name="connsiteX3" fmla="*/ 23 w 572256"/>
                <a:gd name="connsiteY3" fmla="*/ 227911 h 2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2256" h="233126">
                  <a:moveTo>
                    <a:pt x="2235" y="233141"/>
                  </a:moveTo>
                  <a:lnTo>
                    <a:pt x="572279" y="5646"/>
                  </a:lnTo>
                  <a:cubicBezTo>
                    <a:pt x="572279" y="3836"/>
                    <a:pt x="572279" y="2026"/>
                    <a:pt x="570871" y="14"/>
                  </a:cubicBezTo>
                  <a:lnTo>
                    <a:pt x="23" y="227911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270AE45-58BB-4B6F-1A11-FBE9F153A616}"/>
                </a:ext>
              </a:extLst>
            </p:cNvPr>
            <p:cNvSpPr/>
            <p:nvPr/>
          </p:nvSpPr>
          <p:spPr>
            <a:xfrm>
              <a:off x="10022580" y="1409051"/>
              <a:ext cx="568032" cy="230914"/>
            </a:xfrm>
            <a:custGeom>
              <a:avLst/>
              <a:gdLst>
                <a:gd name="connsiteX0" fmla="*/ 2034 w 568032"/>
                <a:gd name="connsiteY0" fmla="*/ 230928 h 230914"/>
                <a:gd name="connsiteX1" fmla="*/ 568055 w 568032"/>
                <a:gd name="connsiteY1" fmla="*/ 5646 h 230914"/>
                <a:gd name="connsiteX2" fmla="*/ 567050 w 568032"/>
                <a:gd name="connsiteY2" fmla="*/ 14 h 230914"/>
                <a:gd name="connsiteX3" fmla="*/ 23 w 568032"/>
                <a:gd name="connsiteY3" fmla="*/ 225698 h 23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32" h="230914">
                  <a:moveTo>
                    <a:pt x="2034" y="230928"/>
                  </a:moveTo>
                  <a:lnTo>
                    <a:pt x="568055" y="5646"/>
                  </a:lnTo>
                  <a:cubicBezTo>
                    <a:pt x="568055" y="3635"/>
                    <a:pt x="568055" y="1824"/>
                    <a:pt x="567050" y="14"/>
                  </a:cubicBezTo>
                  <a:lnTo>
                    <a:pt x="23" y="225698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5976937-BB6F-05A2-ED07-D7AA73AE440E}"/>
                </a:ext>
              </a:extLst>
            </p:cNvPr>
            <p:cNvSpPr/>
            <p:nvPr/>
          </p:nvSpPr>
          <p:spPr>
            <a:xfrm>
              <a:off x="10033040" y="1437814"/>
              <a:ext cx="562199" cy="229707"/>
            </a:xfrm>
            <a:custGeom>
              <a:avLst/>
              <a:gdLst>
                <a:gd name="connsiteX0" fmla="*/ 2235 w 562199"/>
                <a:gd name="connsiteY0" fmla="*/ 229721 h 229707"/>
                <a:gd name="connsiteX1" fmla="*/ 562222 w 562199"/>
                <a:gd name="connsiteY1" fmla="*/ 6048 h 229707"/>
                <a:gd name="connsiteX2" fmla="*/ 562222 w 562199"/>
                <a:gd name="connsiteY2" fmla="*/ 14 h 229707"/>
                <a:gd name="connsiteX3" fmla="*/ 23 w 562199"/>
                <a:gd name="connsiteY3" fmla="*/ 223486 h 22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199" h="229707">
                  <a:moveTo>
                    <a:pt x="2235" y="229721"/>
                  </a:moveTo>
                  <a:lnTo>
                    <a:pt x="562222" y="6048"/>
                  </a:lnTo>
                  <a:lnTo>
                    <a:pt x="562222" y="14"/>
                  </a:lnTo>
                  <a:lnTo>
                    <a:pt x="23" y="223486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293AAD-6D40-2C2D-C39E-829DBC2D5ABF}"/>
                </a:ext>
              </a:extLst>
            </p:cNvPr>
            <p:cNvSpPr/>
            <p:nvPr/>
          </p:nvSpPr>
          <p:spPr>
            <a:xfrm>
              <a:off x="10043701" y="1467785"/>
              <a:ext cx="551538" cy="225281"/>
            </a:xfrm>
            <a:custGeom>
              <a:avLst/>
              <a:gdLst>
                <a:gd name="connsiteX0" fmla="*/ 2034 w 551538"/>
                <a:gd name="connsiteY0" fmla="*/ 225296 h 225281"/>
                <a:gd name="connsiteX1" fmla="*/ 551561 w 551538"/>
                <a:gd name="connsiteY1" fmla="*/ 6048 h 225281"/>
                <a:gd name="connsiteX2" fmla="*/ 551561 w 551538"/>
                <a:gd name="connsiteY2" fmla="*/ 14 h 225281"/>
                <a:gd name="connsiteX3" fmla="*/ 23 w 551538"/>
                <a:gd name="connsiteY3" fmla="*/ 219865 h 22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38" h="225281">
                  <a:moveTo>
                    <a:pt x="2034" y="225296"/>
                  </a:moveTo>
                  <a:lnTo>
                    <a:pt x="551561" y="6048"/>
                  </a:lnTo>
                  <a:lnTo>
                    <a:pt x="551561" y="14"/>
                  </a:lnTo>
                  <a:lnTo>
                    <a:pt x="23" y="219865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2DF6BB-6E40-12B1-4CD0-5F479012FEBF}"/>
                </a:ext>
              </a:extLst>
            </p:cNvPr>
            <p:cNvSpPr/>
            <p:nvPr/>
          </p:nvSpPr>
          <p:spPr>
            <a:xfrm>
              <a:off x="10054160" y="1498761"/>
              <a:ext cx="541079" cy="220655"/>
            </a:xfrm>
            <a:custGeom>
              <a:avLst/>
              <a:gdLst>
                <a:gd name="connsiteX0" fmla="*/ 2235 w 541079"/>
                <a:gd name="connsiteY0" fmla="*/ 220670 h 220655"/>
                <a:gd name="connsiteX1" fmla="*/ 541102 w 541079"/>
                <a:gd name="connsiteY1" fmla="*/ 6250 h 220655"/>
                <a:gd name="connsiteX2" fmla="*/ 541102 w 541079"/>
                <a:gd name="connsiteY2" fmla="*/ 14 h 220655"/>
                <a:gd name="connsiteX3" fmla="*/ 23 w 541079"/>
                <a:gd name="connsiteY3" fmla="*/ 215440 h 22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79" h="220655">
                  <a:moveTo>
                    <a:pt x="2235" y="220670"/>
                  </a:moveTo>
                  <a:lnTo>
                    <a:pt x="541102" y="6250"/>
                  </a:lnTo>
                  <a:cubicBezTo>
                    <a:pt x="541102" y="4238"/>
                    <a:pt x="541102" y="2026"/>
                    <a:pt x="541102" y="14"/>
                  </a:cubicBezTo>
                  <a:lnTo>
                    <a:pt x="23" y="215440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60A0190-E899-0B7F-A4A4-2A55C26CD1D5}"/>
                </a:ext>
              </a:extLst>
            </p:cNvPr>
            <p:cNvSpPr/>
            <p:nvPr/>
          </p:nvSpPr>
          <p:spPr>
            <a:xfrm>
              <a:off x="10064821" y="1530944"/>
              <a:ext cx="525993" cy="215023"/>
            </a:xfrm>
            <a:custGeom>
              <a:avLst/>
              <a:gdLst>
                <a:gd name="connsiteX0" fmla="*/ 2034 w 525993"/>
                <a:gd name="connsiteY0" fmla="*/ 215038 h 215023"/>
                <a:gd name="connsiteX1" fmla="*/ 525010 w 525993"/>
                <a:gd name="connsiteY1" fmla="*/ 6652 h 215023"/>
                <a:gd name="connsiteX2" fmla="*/ 526016 w 525993"/>
                <a:gd name="connsiteY2" fmla="*/ 14 h 215023"/>
                <a:gd name="connsiteX3" fmla="*/ 23 w 525993"/>
                <a:gd name="connsiteY3" fmla="*/ 209808 h 21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93" h="215023">
                  <a:moveTo>
                    <a:pt x="2034" y="215038"/>
                  </a:moveTo>
                  <a:lnTo>
                    <a:pt x="525010" y="6652"/>
                  </a:lnTo>
                  <a:cubicBezTo>
                    <a:pt x="525010" y="4439"/>
                    <a:pt x="525010" y="2227"/>
                    <a:pt x="526016" y="14"/>
                  </a:cubicBezTo>
                  <a:lnTo>
                    <a:pt x="23" y="209808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B16E13F-6F2C-A784-4382-5F59303FC733}"/>
                </a:ext>
              </a:extLst>
            </p:cNvPr>
            <p:cNvSpPr/>
            <p:nvPr/>
          </p:nvSpPr>
          <p:spPr>
            <a:xfrm>
              <a:off x="10081315" y="1564334"/>
              <a:ext cx="502861" cy="203759"/>
            </a:xfrm>
            <a:custGeom>
              <a:avLst/>
              <a:gdLst>
                <a:gd name="connsiteX0" fmla="*/ 6459 w 502861"/>
                <a:gd name="connsiteY0" fmla="*/ 203774 h 203759"/>
                <a:gd name="connsiteX1" fmla="*/ 500873 w 502861"/>
                <a:gd name="connsiteY1" fmla="*/ 7054 h 203759"/>
                <a:gd name="connsiteX2" fmla="*/ 502884 w 502861"/>
                <a:gd name="connsiteY2" fmla="*/ 14 h 203759"/>
                <a:gd name="connsiteX3" fmla="*/ 23 w 502861"/>
                <a:gd name="connsiteY3" fmla="*/ 200153 h 20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861" h="203759">
                  <a:moveTo>
                    <a:pt x="6459" y="203774"/>
                  </a:moveTo>
                  <a:lnTo>
                    <a:pt x="500873" y="7054"/>
                  </a:lnTo>
                  <a:cubicBezTo>
                    <a:pt x="500873" y="4640"/>
                    <a:pt x="502080" y="2428"/>
                    <a:pt x="502884" y="14"/>
                  </a:cubicBezTo>
                  <a:lnTo>
                    <a:pt x="23" y="200153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D6FF354-D6A5-00E0-B4D0-29310221A82A}"/>
                </a:ext>
              </a:extLst>
            </p:cNvPr>
            <p:cNvSpPr/>
            <p:nvPr/>
          </p:nvSpPr>
          <p:spPr>
            <a:xfrm>
              <a:off x="10114504" y="1599736"/>
              <a:ext cx="457805" cy="185857"/>
            </a:xfrm>
            <a:custGeom>
              <a:avLst/>
              <a:gdLst>
                <a:gd name="connsiteX0" fmla="*/ 7264 w 457805"/>
                <a:gd name="connsiteY0" fmla="*/ 185872 h 185857"/>
                <a:gd name="connsiteX1" fmla="*/ 454811 w 457805"/>
                <a:gd name="connsiteY1" fmla="*/ 7456 h 185857"/>
                <a:gd name="connsiteX2" fmla="*/ 457828 w 457805"/>
                <a:gd name="connsiteY2" fmla="*/ 14 h 185857"/>
                <a:gd name="connsiteX3" fmla="*/ 23 w 457805"/>
                <a:gd name="connsiteY3" fmla="*/ 182452 h 18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805" h="185857">
                  <a:moveTo>
                    <a:pt x="7264" y="185872"/>
                  </a:moveTo>
                  <a:lnTo>
                    <a:pt x="454811" y="7456"/>
                  </a:lnTo>
                  <a:lnTo>
                    <a:pt x="457828" y="14"/>
                  </a:lnTo>
                  <a:lnTo>
                    <a:pt x="23" y="182452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E9F8F9D-A4A3-EB21-89FE-2888CB97478E}"/>
                </a:ext>
              </a:extLst>
            </p:cNvPr>
            <p:cNvSpPr/>
            <p:nvPr/>
          </p:nvSpPr>
          <p:spPr>
            <a:xfrm>
              <a:off x="10152721" y="1637752"/>
              <a:ext cx="401886" cy="162524"/>
            </a:xfrm>
            <a:custGeom>
              <a:avLst/>
              <a:gdLst>
                <a:gd name="connsiteX0" fmla="*/ 9275 w 401886"/>
                <a:gd name="connsiteY0" fmla="*/ 162539 h 162524"/>
                <a:gd name="connsiteX1" fmla="*/ 397283 w 401886"/>
                <a:gd name="connsiteY1" fmla="*/ 7859 h 162524"/>
                <a:gd name="connsiteX2" fmla="*/ 401910 w 401886"/>
                <a:gd name="connsiteY2" fmla="*/ 14 h 162524"/>
                <a:gd name="connsiteX3" fmla="*/ 23 w 401886"/>
                <a:gd name="connsiteY3" fmla="*/ 159723 h 16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886" h="162524">
                  <a:moveTo>
                    <a:pt x="9275" y="162539"/>
                  </a:moveTo>
                  <a:lnTo>
                    <a:pt x="397283" y="7859"/>
                  </a:lnTo>
                  <a:cubicBezTo>
                    <a:pt x="398893" y="5445"/>
                    <a:pt x="400300" y="2629"/>
                    <a:pt x="401910" y="14"/>
                  </a:cubicBezTo>
                  <a:lnTo>
                    <a:pt x="23" y="159723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046A616-B4EF-3941-D4CD-E03B3EF45D3B}"/>
                </a:ext>
              </a:extLst>
            </p:cNvPr>
            <p:cNvSpPr/>
            <p:nvPr/>
          </p:nvSpPr>
          <p:spPr>
            <a:xfrm>
              <a:off x="10200996" y="1678584"/>
              <a:ext cx="326859" cy="132353"/>
            </a:xfrm>
            <a:custGeom>
              <a:avLst/>
              <a:gdLst>
                <a:gd name="connsiteX0" fmla="*/ 12091 w 326859"/>
                <a:gd name="connsiteY0" fmla="*/ 132367 h 132353"/>
                <a:gd name="connsiteX1" fmla="*/ 320044 w 326859"/>
                <a:gd name="connsiteY1" fmla="*/ 9066 h 132353"/>
                <a:gd name="connsiteX2" fmla="*/ 326883 w 326859"/>
                <a:gd name="connsiteY2" fmla="*/ 14 h 132353"/>
                <a:gd name="connsiteX3" fmla="*/ 23 w 326859"/>
                <a:gd name="connsiteY3" fmla="*/ 130758 h 13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859" h="132353">
                  <a:moveTo>
                    <a:pt x="12091" y="132367"/>
                  </a:moveTo>
                  <a:lnTo>
                    <a:pt x="320044" y="9066"/>
                  </a:lnTo>
                  <a:lnTo>
                    <a:pt x="326883" y="14"/>
                  </a:lnTo>
                  <a:lnTo>
                    <a:pt x="23" y="130758"/>
                  </a:ln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DD82301-5BF4-33C2-83A5-32666851061E}"/>
                </a:ext>
              </a:extLst>
            </p:cNvPr>
            <p:cNvSpPr/>
            <p:nvPr/>
          </p:nvSpPr>
          <p:spPr>
            <a:xfrm>
              <a:off x="10266569" y="1727463"/>
              <a:ext cx="217034" cy="86291"/>
            </a:xfrm>
            <a:custGeom>
              <a:avLst/>
              <a:gdLst>
                <a:gd name="connsiteX0" fmla="*/ 17925 w 217034"/>
                <a:gd name="connsiteY0" fmla="*/ 85501 h 86291"/>
                <a:gd name="connsiteX1" fmla="*/ 203380 w 217034"/>
                <a:gd name="connsiteY1" fmla="*/ 11479 h 86291"/>
                <a:gd name="connsiteX2" fmla="*/ 217058 w 217034"/>
                <a:gd name="connsiteY2" fmla="*/ 14 h 86291"/>
                <a:gd name="connsiteX3" fmla="*/ 23 w 217034"/>
                <a:gd name="connsiteY3" fmla="*/ 86305 h 86291"/>
                <a:gd name="connsiteX4" fmla="*/ 17925 w 217034"/>
                <a:gd name="connsiteY4" fmla="*/ 85501 h 8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4" h="86291">
                  <a:moveTo>
                    <a:pt x="17925" y="85501"/>
                  </a:moveTo>
                  <a:lnTo>
                    <a:pt x="203380" y="11479"/>
                  </a:lnTo>
                  <a:cubicBezTo>
                    <a:pt x="208006" y="7859"/>
                    <a:pt x="212431" y="4037"/>
                    <a:pt x="217058" y="14"/>
                  </a:cubicBezTo>
                  <a:lnTo>
                    <a:pt x="23" y="86305"/>
                  </a:lnTo>
                  <a:cubicBezTo>
                    <a:pt x="6862" y="86305"/>
                    <a:pt x="11890" y="85903"/>
                    <a:pt x="17925" y="85501"/>
                  </a:cubicBezTo>
                  <a:close/>
                </a:path>
              </a:pathLst>
            </a:custGeom>
            <a:solidFill>
              <a:srgbClr val="3C3C3C"/>
            </a:solidFill>
            <a:ln w="20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EC417B7-F314-5F0C-0854-CDA0D2562AC1}"/>
              </a:ext>
            </a:extLst>
          </p:cNvPr>
          <p:cNvSpPr/>
          <p:nvPr/>
        </p:nvSpPr>
        <p:spPr>
          <a:xfrm>
            <a:off x="7346031" y="2968842"/>
            <a:ext cx="3104509" cy="1701196"/>
          </a:xfrm>
          <a:custGeom>
            <a:avLst/>
            <a:gdLst>
              <a:gd name="connsiteX0" fmla="*/ 42416 w 3104509"/>
              <a:gd name="connsiteY0" fmla="*/ 521276 h 1701196"/>
              <a:gd name="connsiteX1" fmla="*/ 36784 w 3104509"/>
              <a:gd name="connsiteY1" fmla="*/ 1102181 h 1701196"/>
              <a:gd name="connsiteX2" fmla="*/ 263876 w 3104509"/>
              <a:gd name="connsiteY2" fmla="*/ 1557774 h 1701196"/>
              <a:gd name="connsiteX3" fmla="*/ 1131614 w 3104509"/>
              <a:gd name="connsiteY3" fmla="*/ 1445133 h 1701196"/>
              <a:gd name="connsiteX4" fmla="*/ 1215893 w 3104509"/>
              <a:gd name="connsiteY4" fmla="*/ 1387807 h 1701196"/>
              <a:gd name="connsiteX5" fmla="*/ 1671687 w 3104509"/>
              <a:gd name="connsiteY5" fmla="*/ 1153876 h 1701196"/>
              <a:gd name="connsiteX6" fmla="*/ 2169922 w 3104509"/>
              <a:gd name="connsiteY6" fmla="*/ 1360853 h 1701196"/>
              <a:gd name="connsiteX7" fmla="*/ 2510460 w 3104509"/>
              <a:gd name="connsiteY7" fmla="*/ 1457000 h 1701196"/>
              <a:gd name="connsiteX8" fmla="*/ 2945134 w 3104509"/>
              <a:gd name="connsiteY8" fmla="*/ 970834 h 1701196"/>
              <a:gd name="connsiteX9" fmla="*/ 3087745 w 3104509"/>
              <a:gd name="connsiteY9" fmla="*/ 347286 h 1701196"/>
              <a:gd name="connsiteX10" fmla="*/ 2961024 w 3104509"/>
              <a:gd name="connsiteY10" fmla="*/ 211513 h 1701196"/>
              <a:gd name="connsiteX11" fmla="*/ 2859848 w 3104509"/>
              <a:gd name="connsiteY11" fmla="*/ 181744 h 1701196"/>
              <a:gd name="connsiteX12" fmla="*/ 2653273 w 3104509"/>
              <a:gd name="connsiteY12" fmla="*/ 239070 h 1701196"/>
              <a:gd name="connsiteX13" fmla="*/ 2210755 w 3104509"/>
              <a:gd name="connsiteY13" fmla="*/ 183755 h 1701196"/>
              <a:gd name="connsiteX14" fmla="*/ 1936997 w 3104509"/>
              <a:gd name="connsiteY14" fmla="*/ 110 h 1701196"/>
              <a:gd name="connsiteX15" fmla="*/ 1496088 w 3104509"/>
              <a:gd name="connsiteY15" fmla="*/ 236053 h 1701196"/>
              <a:gd name="connsiteX16" fmla="*/ 1368964 w 3104509"/>
              <a:gd name="connsiteY16" fmla="*/ 342659 h 1701196"/>
              <a:gd name="connsiteX17" fmla="*/ 1345431 w 3104509"/>
              <a:gd name="connsiteY17" fmla="*/ 342659 h 1701196"/>
              <a:gd name="connsiteX18" fmla="*/ 1315862 w 3104509"/>
              <a:gd name="connsiteY18" fmla="*/ 342659 h 1701196"/>
              <a:gd name="connsiteX19" fmla="*/ 1264570 w 3104509"/>
              <a:gd name="connsiteY19" fmla="*/ 340447 h 1701196"/>
              <a:gd name="connsiteX20" fmla="*/ 1224342 w 3104509"/>
              <a:gd name="connsiteY20" fmla="*/ 336625 h 1701196"/>
              <a:gd name="connsiteX21" fmla="*/ 1185722 w 3104509"/>
              <a:gd name="connsiteY21" fmla="*/ 331395 h 1701196"/>
              <a:gd name="connsiteX22" fmla="*/ 1150119 w 3104509"/>
              <a:gd name="connsiteY22" fmla="*/ 325160 h 1701196"/>
              <a:gd name="connsiteX23" fmla="*/ 1115522 w 3104509"/>
              <a:gd name="connsiteY23" fmla="*/ 317717 h 1701196"/>
              <a:gd name="connsiteX24" fmla="*/ 1102649 w 3104509"/>
              <a:gd name="connsiteY24" fmla="*/ 314499 h 1701196"/>
              <a:gd name="connsiteX25" fmla="*/ 1082535 w 3104509"/>
              <a:gd name="connsiteY25" fmla="*/ 309672 h 1701196"/>
              <a:gd name="connsiteX26" fmla="*/ 1049547 w 3104509"/>
              <a:gd name="connsiteY26" fmla="*/ 300821 h 1701196"/>
              <a:gd name="connsiteX27" fmla="*/ 1019576 w 3104509"/>
              <a:gd name="connsiteY27" fmla="*/ 291770 h 1701196"/>
              <a:gd name="connsiteX28" fmla="*/ 990813 w 3104509"/>
              <a:gd name="connsiteY28" fmla="*/ 282316 h 1701196"/>
              <a:gd name="connsiteX29" fmla="*/ 962451 w 3104509"/>
              <a:gd name="connsiteY29" fmla="*/ 272460 h 1701196"/>
              <a:gd name="connsiteX30" fmla="*/ 934693 w 3104509"/>
              <a:gd name="connsiteY30" fmla="*/ 262201 h 1701196"/>
              <a:gd name="connsiteX31" fmla="*/ 416142 w 3104509"/>
              <a:gd name="connsiteY31" fmla="*/ 203467 h 1701196"/>
              <a:gd name="connsiteX32" fmla="*/ 42416 w 3104509"/>
              <a:gd name="connsiteY32" fmla="*/ 521276 h 1701196"/>
              <a:gd name="connsiteX33" fmla="*/ 844782 w 3104509"/>
              <a:gd name="connsiteY33" fmla="*/ 440818 h 1701196"/>
              <a:gd name="connsiteX34" fmla="*/ 802139 w 3104509"/>
              <a:gd name="connsiteY34" fmla="*/ 650411 h 1701196"/>
              <a:gd name="connsiteX35" fmla="*/ 900901 w 3104509"/>
              <a:gd name="connsiteY35" fmla="*/ 794430 h 1701196"/>
              <a:gd name="connsiteX36" fmla="*/ 1122160 w 3104509"/>
              <a:gd name="connsiteY36" fmla="*/ 843509 h 1701196"/>
              <a:gd name="connsiteX37" fmla="*/ 1443991 w 3104509"/>
              <a:gd name="connsiteY37" fmla="*/ 771701 h 1701196"/>
              <a:gd name="connsiteX38" fmla="*/ 1464106 w 3104509"/>
              <a:gd name="connsiteY38" fmla="*/ 764460 h 1701196"/>
              <a:gd name="connsiteX39" fmla="*/ 1828781 w 3104509"/>
              <a:gd name="connsiteY39" fmla="*/ 749977 h 1701196"/>
              <a:gd name="connsiteX40" fmla="*/ 1960531 w 3104509"/>
              <a:gd name="connsiteY40" fmla="*/ 781557 h 1701196"/>
              <a:gd name="connsiteX41" fmla="*/ 2059695 w 3104509"/>
              <a:gd name="connsiteY41" fmla="*/ 802878 h 1701196"/>
              <a:gd name="connsiteX42" fmla="*/ 2063919 w 3104509"/>
              <a:gd name="connsiteY42" fmla="*/ 804286 h 1701196"/>
              <a:gd name="connsiteX43" fmla="*/ 2014438 w 3104509"/>
              <a:gd name="connsiteY43" fmla="*/ 799861 h 1701196"/>
              <a:gd name="connsiteX44" fmla="*/ 1844269 w 3104509"/>
              <a:gd name="connsiteY44" fmla="*/ 767477 h 1701196"/>
              <a:gd name="connsiteX45" fmla="*/ 1456865 w 3104509"/>
              <a:gd name="connsiteY45" fmla="*/ 781155 h 1701196"/>
              <a:gd name="connsiteX46" fmla="*/ 1431722 w 3104509"/>
              <a:gd name="connsiteY46" fmla="*/ 791614 h 1701196"/>
              <a:gd name="connsiteX47" fmla="*/ 1089776 w 3104509"/>
              <a:gd name="connsiteY47" fmla="*/ 864831 h 1701196"/>
              <a:gd name="connsiteX48" fmla="*/ 775990 w 3104509"/>
              <a:gd name="connsiteY48" fmla="*/ 653227 h 1701196"/>
              <a:gd name="connsiteX49" fmla="*/ 818633 w 3104509"/>
              <a:gd name="connsiteY49" fmla="*/ 442829 h 1701196"/>
              <a:gd name="connsiteX50" fmla="*/ 920613 w 3104509"/>
              <a:gd name="connsiteY50" fmla="*/ 401192 h 1701196"/>
              <a:gd name="connsiteX51" fmla="*/ 844782 w 3104509"/>
              <a:gd name="connsiteY51" fmla="*/ 439812 h 1701196"/>
              <a:gd name="connsiteX52" fmla="*/ 945354 w 3104509"/>
              <a:gd name="connsiteY52" fmla="*/ 406623 h 1701196"/>
              <a:gd name="connsiteX53" fmla="*/ 872741 w 3104509"/>
              <a:gd name="connsiteY53" fmla="*/ 443030 h 1701196"/>
              <a:gd name="connsiteX54" fmla="*/ 832512 w 3104509"/>
              <a:gd name="connsiteY54" fmla="*/ 645583 h 1701196"/>
              <a:gd name="connsiteX55" fmla="*/ 1155952 w 3104509"/>
              <a:gd name="connsiteY55" fmla="*/ 815953 h 1701196"/>
              <a:gd name="connsiteX56" fmla="*/ 1462899 w 3104509"/>
              <a:gd name="connsiteY56" fmla="*/ 743742 h 1701196"/>
              <a:gd name="connsiteX57" fmla="*/ 2008001 w 3104509"/>
              <a:gd name="connsiteY57" fmla="*/ 783971 h 1701196"/>
              <a:gd name="connsiteX58" fmla="*/ 1962341 w 3104509"/>
              <a:gd name="connsiteY58" fmla="*/ 774718 h 1701196"/>
              <a:gd name="connsiteX59" fmla="*/ 1831195 w 3104509"/>
              <a:gd name="connsiteY59" fmla="*/ 743339 h 1701196"/>
              <a:gd name="connsiteX60" fmla="*/ 1463100 w 3104509"/>
              <a:gd name="connsiteY60" fmla="*/ 757822 h 1701196"/>
              <a:gd name="connsiteX61" fmla="*/ 1442986 w 3104509"/>
              <a:gd name="connsiteY61" fmla="*/ 765063 h 1701196"/>
              <a:gd name="connsiteX62" fmla="*/ 1122562 w 3104509"/>
              <a:gd name="connsiteY62" fmla="*/ 836670 h 1701196"/>
              <a:gd name="connsiteX63" fmla="*/ 808173 w 3104509"/>
              <a:gd name="connsiteY63" fmla="*/ 646790 h 1701196"/>
              <a:gd name="connsiteX64" fmla="*/ 848402 w 3104509"/>
              <a:gd name="connsiteY64" fmla="*/ 444036 h 1701196"/>
              <a:gd name="connsiteX65" fmla="*/ 946159 w 3104509"/>
              <a:gd name="connsiteY65" fmla="*/ 405617 h 1701196"/>
              <a:gd name="connsiteX66" fmla="*/ 816219 w 3104509"/>
              <a:gd name="connsiteY66" fmla="*/ 437398 h 1701196"/>
              <a:gd name="connsiteX67" fmla="*/ 771565 w 3104509"/>
              <a:gd name="connsiteY67" fmla="*/ 654836 h 1701196"/>
              <a:gd name="connsiteX68" fmla="*/ 869724 w 3104509"/>
              <a:gd name="connsiteY68" fmla="*/ 808510 h 1701196"/>
              <a:gd name="connsiteX69" fmla="*/ 1089776 w 3104509"/>
              <a:gd name="connsiteY69" fmla="*/ 870060 h 1701196"/>
              <a:gd name="connsiteX70" fmla="*/ 1432727 w 3104509"/>
              <a:gd name="connsiteY70" fmla="*/ 796643 h 1701196"/>
              <a:gd name="connsiteX71" fmla="*/ 1458072 w 3104509"/>
              <a:gd name="connsiteY71" fmla="*/ 785982 h 1701196"/>
              <a:gd name="connsiteX72" fmla="*/ 1841855 w 3104509"/>
              <a:gd name="connsiteY72" fmla="*/ 772505 h 1701196"/>
              <a:gd name="connsiteX73" fmla="*/ 2013432 w 3104509"/>
              <a:gd name="connsiteY73" fmla="*/ 805292 h 1701196"/>
              <a:gd name="connsiteX74" fmla="*/ 2090872 w 3104509"/>
              <a:gd name="connsiteY74" fmla="*/ 813338 h 1701196"/>
              <a:gd name="connsiteX75" fmla="*/ 2094493 w 3104509"/>
              <a:gd name="connsiteY75" fmla="*/ 814545 h 1701196"/>
              <a:gd name="connsiteX76" fmla="*/ 2103947 w 3104509"/>
              <a:gd name="connsiteY76" fmla="*/ 817964 h 1701196"/>
              <a:gd name="connsiteX77" fmla="*/ 2056276 w 3104509"/>
              <a:gd name="connsiteY77" fmla="*/ 817964 h 1701196"/>
              <a:gd name="connsiteX78" fmla="*/ 1857746 w 3104509"/>
              <a:gd name="connsiteY78" fmla="*/ 789603 h 1701196"/>
              <a:gd name="connsiteX79" fmla="*/ 1844470 w 3104509"/>
              <a:gd name="connsiteY79" fmla="*/ 783568 h 1701196"/>
              <a:gd name="connsiteX80" fmla="*/ 1448618 w 3104509"/>
              <a:gd name="connsiteY80" fmla="*/ 803683 h 1701196"/>
              <a:gd name="connsiteX81" fmla="*/ 1419854 w 3104509"/>
              <a:gd name="connsiteY81" fmla="*/ 816556 h 1701196"/>
              <a:gd name="connsiteX82" fmla="*/ 1057794 w 3104509"/>
              <a:gd name="connsiteY82" fmla="*/ 891382 h 1701196"/>
              <a:gd name="connsiteX83" fmla="*/ 746623 w 3104509"/>
              <a:gd name="connsiteY83" fmla="*/ 658054 h 1701196"/>
              <a:gd name="connsiteX84" fmla="*/ 791277 w 3104509"/>
              <a:gd name="connsiteY84" fmla="*/ 439410 h 1701196"/>
              <a:gd name="connsiteX85" fmla="*/ 901303 w 3104509"/>
              <a:gd name="connsiteY85" fmla="*/ 394555 h 1701196"/>
              <a:gd name="connsiteX86" fmla="*/ 816219 w 3104509"/>
              <a:gd name="connsiteY86" fmla="*/ 437398 h 1701196"/>
              <a:gd name="connsiteX87" fmla="*/ 788059 w 3104509"/>
              <a:gd name="connsiteY87" fmla="*/ 435186 h 1701196"/>
              <a:gd name="connsiteX88" fmla="*/ 741393 w 3104509"/>
              <a:gd name="connsiteY88" fmla="*/ 660669 h 1701196"/>
              <a:gd name="connsiteX89" fmla="*/ 838747 w 3104509"/>
              <a:gd name="connsiteY89" fmla="*/ 823998 h 1701196"/>
              <a:gd name="connsiteX90" fmla="*/ 1056989 w 3104509"/>
              <a:gd name="connsiteY90" fmla="*/ 897617 h 1701196"/>
              <a:gd name="connsiteX91" fmla="*/ 1420860 w 3104509"/>
              <a:gd name="connsiteY91" fmla="*/ 822389 h 1701196"/>
              <a:gd name="connsiteX92" fmla="*/ 1449825 w 3104509"/>
              <a:gd name="connsiteY92" fmla="*/ 809516 h 1701196"/>
              <a:gd name="connsiteX93" fmla="*/ 1855131 w 3104509"/>
              <a:gd name="connsiteY93" fmla="*/ 796039 h 1701196"/>
              <a:gd name="connsiteX94" fmla="*/ 2056276 w 3104509"/>
              <a:gd name="connsiteY94" fmla="*/ 824803 h 1701196"/>
              <a:gd name="connsiteX95" fmla="*/ 2123860 w 3104509"/>
              <a:gd name="connsiteY95" fmla="*/ 824803 h 1701196"/>
              <a:gd name="connsiteX96" fmla="*/ 2142366 w 3104509"/>
              <a:gd name="connsiteY96" fmla="*/ 830837 h 1701196"/>
              <a:gd name="connsiteX97" fmla="*/ 2096102 w 3104509"/>
              <a:gd name="connsiteY97" fmla="*/ 836268 h 1701196"/>
              <a:gd name="connsiteX98" fmla="*/ 1871826 w 3104509"/>
              <a:gd name="connsiteY98" fmla="*/ 813941 h 1701196"/>
              <a:gd name="connsiteX99" fmla="*/ 1439969 w 3104509"/>
              <a:gd name="connsiteY99" fmla="*/ 827820 h 1701196"/>
              <a:gd name="connsiteX100" fmla="*/ 1408389 w 3104509"/>
              <a:gd name="connsiteY100" fmla="*/ 842705 h 1701196"/>
              <a:gd name="connsiteX101" fmla="*/ 1026214 w 3104509"/>
              <a:gd name="connsiteY101" fmla="*/ 918939 h 1701196"/>
              <a:gd name="connsiteX102" fmla="*/ 717658 w 3104509"/>
              <a:gd name="connsiteY102" fmla="*/ 664692 h 1701196"/>
              <a:gd name="connsiteX103" fmla="*/ 764525 w 3104509"/>
              <a:gd name="connsiteY103" fmla="*/ 437398 h 1701196"/>
              <a:gd name="connsiteX104" fmla="*/ 882396 w 3104509"/>
              <a:gd name="connsiteY104" fmla="*/ 389325 h 1701196"/>
              <a:gd name="connsiteX105" fmla="*/ 788059 w 3104509"/>
              <a:gd name="connsiteY105" fmla="*/ 435186 h 1701196"/>
              <a:gd name="connsiteX106" fmla="*/ 759899 w 3104509"/>
              <a:gd name="connsiteY106" fmla="*/ 432772 h 1701196"/>
              <a:gd name="connsiteX107" fmla="*/ 711020 w 3104509"/>
              <a:gd name="connsiteY107" fmla="*/ 666904 h 1701196"/>
              <a:gd name="connsiteX108" fmla="*/ 1023800 w 3104509"/>
              <a:gd name="connsiteY108" fmla="*/ 925174 h 1701196"/>
              <a:gd name="connsiteX109" fmla="*/ 1408992 w 3104509"/>
              <a:gd name="connsiteY109" fmla="*/ 848337 h 1701196"/>
              <a:gd name="connsiteX110" fmla="*/ 1440572 w 3104509"/>
              <a:gd name="connsiteY110" fmla="*/ 833452 h 1701196"/>
              <a:gd name="connsiteX111" fmla="*/ 1868205 w 3104509"/>
              <a:gd name="connsiteY111" fmla="*/ 819573 h 1701196"/>
              <a:gd name="connsiteX112" fmla="*/ 2095097 w 3104509"/>
              <a:gd name="connsiteY112" fmla="*/ 842302 h 1701196"/>
              <a:gd name="connsiteX113" fmla="*/ 2157452 w 3104509"/>
              <a:gd name="connsiteY113" fmla="*/ 835665 h 1701196"/>
              <a:gd name="connsiteX114" fmla="*/ 2159664 w 3104509"/>
              <a:gd name="connsiteY114" fmla="*/ 835665 h 1701196"/>
              <a:gd name="connsiteX115" fmla="*/ 2114608 w 3104509"/>
              <a:gd name="connsiteY115" fmla="*/ 845923 h 1701196"/>
              <a:gd name="connsiteX116" fmla="*/ 1884297 w 3104509"/>
              <a:gd name="connsiteY116" fmla="*/ 836469 h 1701196"/>
              <a:gd name="connsiteX117" fmla="*/ 1429308 w 3104509"/>
              <a:gd name="connsiteY117" fmla="*/ 851756 h 1701196"/>
              <a:gd name="connsiteX118" fmla="*/ 1395516 w 3104509"/>
              <a:gd name="connsiteY118" fmla="*/ 868652 h 1701196"/>
              <a:gd name="connsiteX119" fmla="*/ 992019 w 3104509"/>
              <a:gd name="connsiteY119" fmla="*/ 946294 h 1701196"/>
              <a:gd name="connsiteX120" fmla="*/ 686280 w 3104509"/>
              <a:gd name="connsiteY120" fmla="*/ 671128 h 1701196"/>
              <a:gd name="connsiteX121" fmla="*/ 735359 w 3104509"/>
              <a:gd name="connsiteY121" fmla="*/ 434784 h 1701196"/>
              <a:gd name="connsiteX122" fmla="*/ 861879 w 3104509"/>
              <a:gd name="connsiteY122" fmla="*/ 382888 h 1701196"/>
              <a:gd name="connsiteX123" fmla="*/ 759899 w 3104509"/>
              <a:gd name="connsiteY123" fmla="*/ 432772 h 1701196"/>
              <a:gd name="connsiteX124" fmla="*/ 731939 w 3104509"/>
              <a:gd name="connsiteY124" fmla="*/ 430559 h 1701196"/>
              <a:gd name="connsiteX125" fmla="*/ 680849 w 3104509"/>
              <a:gd name="connsiteY125" fmla="*/ 673542 h 1701196"/>
              <a:gd name="connsiteX126" fmla="*/ 990813 w 3104509"/>
              <a:gd name="connsiteY126" fmla="*/ 952731 h 1701196"/>
              <a:gd name="connsiteX127" fmla="*/ 1396924 w 3104509"/>
              <a:gd name="connsiteY127" fmla="*/ 874284 h 1701196"/>
              <a:gd name="connsiteX128" fmla="*/ 1430716 w 3104509"/>
              <a:gd name="connsiteY128" fmla="*/ 857388 h 1701196"/>
              <a:gd name="connsiteX129" fmla="*/ 1881280 w 3104509"/>
              <a:gd name="connsiteY129" fmla="*/ 843107 h 1701196"/>
              <a:gd name="connsiteX130" fmla="*/ 2114809 w 3104509"/>
              <a:gd name="connsiteY130" fmla="*/ 852762 h 1701196"/>
              <a:gd name="connsiteX131" fmla="*/ 2172738 w 3104509"/>
              <a:gd name="connsiteY131" fmla="*/ 840291 h 1701196"/>
              <a:gd name="connsiteX132" fmla="*/ 2197680 w 3104509"/>
              <a:gd name="connsiteY132" fmla="*/ 847331 h 1701196"/>
              <a:gd name="connsiteX133" fmla="*/ 2151618 w 3104509"/>
              <a:gd name="connsiteY133" fmla="*/ 861813 h 1701196"/>
              <a:gd name="connsiteX134" fmla="*/ 1897371 w 3104509"/>
              <a:gd name="connsiteY134" fmla="*/ 861813 h 1701196"/>
              <a:gd name="connsiteX135" fmla="*/ 1419452 w 3104509"/>
              <a:gd name="connsiteY135" fmla="*/ 876899 h 1701196"/>
              <a:gd name="connsiteX136" fmla="*/ 1383447 w 3104509"/>
              <a:gd name="connsiteY136" fmla="*/ 895606 h 1701196"/>
              <a:gd name="connsiteX137" fmla="*/ 959233 w 3104509"/>
              <a:gd name="connsiteY137" fmla="*/ 974857 h 1701196"/>
              <a:gd name="connsiteX138" fmla="*/ 655907 w 3104509"/>
              <a:gd name="connsiteY138" fmla="*/ 679375 h 1701196"/>
              <a:gd name="connsiteX139" fmla="*/ 707601 w 3104509"/>
              <a:gd name="connsiteY139" fmla="*/ 433577 h 1701196"/>
              <a:gd name="connsiteX140" fmla="*/ 848402 w 3104509"/>
              <a:gd name="connsiteY140" fmla="*/ 377860 h 1701196"/>
              <a:gd name="connsiteX141" fmla="*/ 731939 w 3104509"/>
              <a:gd name="connsiteY141" fmla="*/ 430559 h 1701196"/>
              <a:gd name="connsiteX142" fmla="*/ 704182 w 3104509"/>
              <a:gd name="connsiteY142" fmla="*/ 428347 h 1701196"/>
              <a:gd name="connsiteX143" fmla="*/ 650677 w 3104509"/>
              <a:gd name="connsiteY143" fmla="*/ 680582 h 1701196"/>
              <a:gd name="connsiteX144" fmla="*/ 957624 w 3104509"/>
              <a:gd name="connsiteY144" fmla="*/ 980288 h 1701196"/>
              <a:gd name="connsiteX145" fmla="*/ 1384855 w 3104509"/>
              <a:gd name="connsiteY145" fmla="*/ 899830 h 1701196"/>
              <a:gd name="connsiteX146" fmla="*/ 1420860 w 3104509"/>
              <a:gd name="connsiteY146" fmla="*/ 881325 h 1701196"/>
              <a:gd name="connsiteX147" fmla="*/ 1637291 w 3104509"/>
              <a:gd name="connsiteY147" fmla="*/ 797648 h 1701196"/>
              <a:gd name="connsiteX148" fmla="*/ 1894354 w 3104509"/>
              <a:gd name="connsiteY148" fmla="*/ 866037 h 1701196"/>
              <a:gd name="connsiteX149" fmla="*/ 2152222 w 3104509"/>
              <a:gd name="connsiteY149" fmla="*/ 867445 h 1701196"/>
              <a:gd name="connsiteX150" fmla="*/ 2209950 w 3104509"/>
              <a:gd name="connsiteY150" fmla="*/ 849946 h 1701196"/>
              <a:gd name="connsiteX151" fmla="*/ 2237306 w 3104509"/>
              <a:gd name="connsiteY151" fmla="*/ 856181 h 1701196"/>
              <a:gd name="connsiteX152" fmla="*/ 2188428 w 3104509"/>
              <a:gd name="connsiteY152" fmla="*/ 876296 h 1701196"/>
              <a:gd name="connsiteX153" fmla="*/ 1910647 w 3104509"/>
              <a:gd name="connsiteY153" fmla="*/ 884744 h 1701196"/>
              <a:gd name="connsiteX154" fmla="*/ 1409395 w 3104509"/>
              <a:gd name="connsiteY154" fmla="*/ 900634 h 1701196"/>
              <a:gd name="connsiteX155" fmla="*/ 1371378 w 3104509"/>
              <a:gd name="connsiteY155" fmla="*/ 920749 h 1701196"/>
              <a:gd name="connsiteX156" fmla="*/ 926245 w 3104509"/>
              <a:gd name="connsiteY156" fmla="*/ 1001207 h 1701196"/>
              <a:gd name="connsiteX157" fmla="*/ 625735 w 3104509"/>
              <a:gd name="connsiteY157" fmla="*/ 685410 h 1701196"/>
              <a:gd name="connsiteX158" fmla="*/ 679843 w 3104509"/>
              <a:gd name="connsiteY158" fmla="*/ 429956 h 1701196"/>
              <a:gd name="connsiteX159" fmla="*/ 825673 w 3104509"/>
              <a:gd name="connsiteY159" fmla="*/ 369613 h 1701196"/>
              <a:gd name="connsiteX160" fmla="*/ 704182 w 3104509"/>
              <a:gd name="connsiteY160" fmla="*/ 428347 h 1701196"/>
              <a:gd name="connsiteX161" fmla="*/ 2204519 w 3104509"/>
              <a:gd name="connsiteY161" fmla="*/ 842101 h 1701196"/>
              <a:gd name="connsiteX162" fmla="*/ 2211358 w 3104509"/>
              <a:gd name="connsiteY162" fmla="*/ 843711 h 1701196"/>
              <a:gd name="connsiteX163" fmla="*/ 2211358 w 3104509"/>
              <a:gd name="connsiteY163" fmla="*/ 843711 h 1701196"/>
              <a:gd name="connsiteX164" fmla="*/ 2224634 w 3104509"/>
              <a:gd name="connsiteY164" fmla="*/ 847130 h 1701196"/>
              <a:gd name="connsiteX165" fmla="*/ 2225841 w 3104509"/>
              <a:gd name="connsiteY165" fmla="*/ 847130 h 1701196"/>
              <a:gd name="connsiteX166" fmla="*/ 2251788 w 3104509"/>
              <a:gd name="connsiteY166" fmla="*/ 852159 h 1701196"/>
              <a:gd name="connsiteX167" fmla="*/ 2249777 w 3104509"/>
              <a:gd name="connsiteY167" fmla="*/ 852159 h 1701196"/>
              <a:gd name="connsiteX168" fmla="*/ 2224835 w 3104509"/>
              <a:gd name="connsiteY168" fmla="*/ 847130 h 1701196"/>
              <a:gd name="connsiteX169" fmla="*/ 675820 w 3104509"/>
              <a:gd name="connsiteY169" fmla="*/ 426134 h 1701196"/>
              <a:gd name="connsiteX170" fmla="*/ 619902 w 3104509"/>
              <a:gd name="connsiteY170" fmla="*/ 687622 h 1701196"/>
              <a:gd name="connsiteX171" fmla="*/ 924234 w 3104509"/>
              <a:gd name="connsiteY171" fmla="*/ 1007442 h 1701196"/>
              <a:gd name="connsiteX172" fmla="*/ 1372384 w 3104509"/>
              <a:gd name="connsiteY172" fmla="*/ 926984 h 1701196"/>
              <a:gd name="connsiteX173" fmla="*/ 1411607 w 3104509"/>
              <a:gd name="connsiteY173" fmla="*/ 905864 h 1701196"/>
              <a:gd name="connsiteX174" fmla="*/ 1908233 w 3104509"/>
              <a:gd name="connsiteY174" fmla="*/ 889974 h 1701196"/>
              <a:gd name="connsiteX175" fmla="*/ 2189836 w 3104509"/>
              <a:gd name="connsiteY175" fmla="*/ 881928 h 1701196"/>
              <a:gd name="connsiteX176" fmla="*/ 2250179 w 3104509"/>
              <a:gd name="connsiteY176" fmla="*/ 858997 h 1701196"/>
              <a:gd name="connsiteX177" fmla="*/ 2279546 w 3104509"/>
              <a:gd name="connsiteY177" fmla="*/ 864026 h 1701196"/>
              <a:gd name="connsiteX178" fmla="*/ 2226042 w 3104509"/>
              <a:gd name="connsiteY178" fmla="*/ 889169 h 1701196"/>
              <a:gd name="connsiteX179" fmla="*/ 1924325 w 3104509"/>
              <a:gd name="connsiteY179" fmla="*/ 907876 h 1701196"/>
              <a:gd name="connsiteX180" fmla="*/ 1399740 w 3104509"/>
              <a:gd name="connsiteY180" fmla="*/ 924571 h 1701196"/>
              <a:gd name="connsiteX181" fmla="*/ 1359511 w 3104509"/>
              <a:gd name="connsiteY181" fmla="*/ 946495 h 1701196"/>
              <a:gd name="connsiteX182" fmla="*/ 893660 w 3104509"/>
              <a:gd name="connsiteY182" fmla="*/ 1028965 h 1701196"/>
              <a:gd name="connsiteX183" fmla="*/ 595966 w 3104509"/>
              <a:gd name="connsiteY183" fmla="*/ 693053 h 1701196"/>
              <a:gd name="connsiteX184" fmla="*/ 652487 w 3104509"/>
              <a:gd name="connsiteY184" fmla="*/ 427945 h 1701196"/>
              <a:gd name="connsiteX185" fmla="*/ 809581 w 3104509"/>
              <a:gd name="connsiteY185" fmla="*/ 364182 h 1701196"/>
              <a:gd name="connsiteX186" fmla="*/ 676222 w 3104509"/>
              <a:gd name="connsiteY186" fmla="*/ 426134 h 1701196"/>
              <a:gd name="connsiteX187" fmla="*/ 2581464 w 3104509"/>
              <a:gd name="connsiteY187" fmla="*/ 738512 h 1701196"/>
              <a:gd name="connsiteX188" fmla="*/ 2569396 w 3104509"/>
              <a:gd name="connsiteY188" fmla="*/ 747966 h 1701196"/>
              <a:gd name="connsiteX189" fmla="*/ 2569396 w 3104509"/>
              <a:gd name="connsiteY189" fmla="*/ 747966 h 1701196"/>
              <a:gd name="connsiteX190" fmla="*/ 2581866 w 3104509"/>
              <a:gd name="connsiteY190" fmla="*/ 738512 h 1701196"/>
              <a:gd name="connsiteX191" fmla="*/ 2592728 w 3104509"/>
              <a:gd name="connsiteY191" fmla="*/ 710553 h 1701196"/>
              <a:gd name="connsiteX192" fmla="*/ 2604395 w 3104509"/>
              <a:gd name="connsiteY192" fmla="*/ 658255 h 1701196"/>
              <a:gd name="connsiteX193" fmla="*/ 2468220 w 3104509"/>
              <a:gd name="connsiteY193" fmla="*/ 490702 h 1701196"/>
              <a:gd name="connsiteX194" fmla="*/ 2610630 w 3104509"/>
              <a:gd name="connsiteY194" fmla="*/ 637940 h 1701196"/>
              <a:gd name="connsiteX195" fmla="*/ 2593131 w 3104509"/>
              <a:gd name="connsiteY195" fmla="*/ 710553 h 1701196"/>
              <a:gd name="connsiteX196" fmla="*/ 2653072 w 3104509"/>
              <a:gd name="connsiteY196" fmla="*/ 661675 h 1701196"/>
              <a:gd name="connsiteX197" fmla="*/ 2650457 w 3104509"/>
              <a:gd name="connsiteY197" fmla="*/ 571160 h 1701196"/>
              <a:gd name="connsiteX198" fmla="*/ 2475662 w 3104509"/>
              <a:gd name="connsiteY198" fmla="*/ 462944 h 1701196"/>
              <a:gd name="connsiteX199" fmla="*/ 2438249 w 3104509"/>
              <a:gd name="connsiteY199" fmla="*/ 449467 h 1701196"/>
              <a:gd name="connsiteX200" fmla="*/ 2501811 w 3104509"/>
              <a:gd name="connsiteY200" fmla="*/ 469581 h 1701196"/>
              <a:gd name="connsiteX201" fmla="*/ 2658704 w 3104509"/>
              <a:gd name="connsiteY201" fmla="*/ 553057 h 1701196"/>
              <a:gd name="connsiteX202" fmla="*/ 2670169 w 3104509"/>
              <a:gd name="connsiteY202" fmla="*/ 643773 h 1701196"/>
              <a:gd name="connsiteX203" fmla="*/ 2547873 w 3104509"/>
              <a:gd name="connsiteY203" fmla="*/ 777132 h 1701196"/>
              <a:gd name="connsiteX204" fmla="*/ 2560344 w 3104509"/>
              <a:gd name="connsiteY204" fmla="*/ 762649 h 1701196"/>
              <a:gd name="connsiteX205" fmla="*/ 2654078 w 3104509"/>
              <a:gd name="connsiteY205" fmla="*/ 661675 h 1701196"/>
              <a:gd name="connsiteX206" fmla="*/ 2473249 w 3104509"/>
              <a:gd name="connsiteY206" fmla="*/ 468978 h 1701196"/>
              <a:gd name="connsiteX207" fmla="*/ 2645428 w 3104509"/>
              <a:gd name="connsiteY207" fmla="*/ 574177 h 1701196"/>
              <a:gd name="connsiteX208" fmla="*/ 2648244 w 3104509"/>
              <a:gd name="connsiteY208" fmla="*/ 659864 h 1701196"/>
              <a:gd name="connsiteX209" fmla="*/ 2589510 w 3104509"/>
              <a:gd name="connsiteY209" fmla="*/ 731472 h 1701196"/>
              <a:gd name="connsiteX210" fmla="*/ 2633360 w 3104509"/>
              <a:gd name="connsiteY210" fmla="*/ 678571 h 1701196"/>
              <a:gd name="connsiteX211" fmla="*/ 2638790 w 3104509"/>
              <a:gd name="connsiteY211" fmla="*/ 592883 h 1701196"/>
              <a:gd name="connsiteX212" fmla="*/ 2444284 w 3104509"/>
              <a:gd name="connsiteY212" fmla="*/ 458519 h 1701196"/>
              <a:gd name="connsiteX213" fmla="*/ 2634164 w 3104509"/>
              <a:gd name="connsiteY213" fmla="*/ 595498 h 1701196"/>
              <a:gd name="connsiteX214" fmla="*/ 2629337 w 3104509"/>
              <a:gd name="connsiteY214" fmla="*/ 675956 h 1701196"/>
              <a:gd name="connsiteX215" fmla="*/ 2609222 w 3104509"/>
              <a:gd name="connsiteY215" fmla="*/ 705323 h 1701196"/>
              <a:gd name="connsiteX216" fmla="*/ 2615458 w 3104509"/>
              <a:gd name="connsiteY216" fmla="*/ 695869 h 1701196"/>
              <a:gd name="connsiteX217" fmla="*/ 2628130 w 3104509"/>
              <a:gd name="connsiteY217" fmla="*/ 615411 h 1701196"/>
              <a:gd name="connsiteX218" fmla="*/ 2451927 w 3104509"/>
              <a:gd name="connsiteY218" fmla="*/ 468978 h 1701196"/>
              <a:gd name="connsiteX219" fmla="*/ 2634567 w 3104509"/>
              <a:gd name="connsiteY219" fmla="*/ 595498 h 1701196"/>
              <a:gd name="connsiteX220" fmla="*/ 2622297 w 3104509"/>
              <a:gd name="connsiteY220" fmla="*/ 616618 h 1701196"/>
              <a:gd name="connsiteX221" fmla="*/ 2610630 w 3104509"/>
              <a:gd name="connsiteY221" fmla="*/ 693254 h 1701196"/>
              <a:gd name="connsiteX222" fmla="*/ 2601981 w 3104509"/>
              <a:gd name="connsiteY222" fmla="*/ 705926 h 1701196"/>
              <a:gd name="connsiteX223" fmla="*/ 2616061 w 3104509"/>
              <a:gd name="connsiteY223" fmla="*/ 636330 h 1701196"/>
              <a:gd name="connsiteX224" fmla="*/ 2461180 w 3104509"/>
              <a:gd name="connsiteY224" fmla="*/ 479639 h 1701196"/>
              <a:gd name="connsiteX225" fmla="*/ 2622699 w 3104509"/>
              <a:gd name="connsiteY225" fmla="*/ 616618 h 1701196"/>
              <a:gd name="connsiteX226" fmla="*/ 2598964 w 3104509"/>
              <a:gd name="connsiteY226" fmla="*/ 659060 h 1701196"/>
              <a:gd name="connsiteX227" fmla="*/ 2585085 w 3104509"/>
              <a:gd name="connsiteY227" fmla="*/ 714173 h 1701196"/>
              <a:gd name="connsiteX228" fmla="*/ 2592527 w 3104509"/>
              <a:gd name="connsiteY228" fmla="*/ 679979 h 1701196"/>
              <a:gd name="connsiteX229" fmla="*/ 2461582 w 3104509"/>
              <a:gd name="connsiteY229" fmla="*/ 494523 h 1701196"/>
              <a:gd name="connsiteX230" fmla="*/ 2599366 w 3104509"/>
              <a:gd name="connsiteY230" fmla="*/ 659060 h 1701196"/>
              <a:gd name="connsiteX231" fmla="*/ 2587297 w 3104509"/>
              <a:gd name="connsiteY231" fmla="*/ 680381 h 1701196"/>
              <a:gd name="connsiteX232" fmla="*/ 2572011 w 3104509"/>
              <a:gd name="connsiteY232" fmla="*/ 732276 h 1701196"/>
              <a:gd name="connsiteX233" fmla="*/ 2580861 w 3104509"/>
              <a:gd name="connsiteY233" fmla="*/ 701702 h 1701196"/>
              <a:gd name="connsiteX234" fmla="*/ 2477271 w 3104509"/>
              <a:gd name="connsiteY234" fmla="*/ 511218 h 1701196"/>
              <a:gd name="connsiteX235" fmla="*/ 2587700 w 3104509"/>
              <a:gd name="connsiteY235" fmla="*/ 680381 h 1701196"/>
              <a:gd name="connsiteX236" fmla="*/ 2567183 w 3104509"/>
              <a:gd name="connsiteY236" fmla="*/ 731472 h 1701196"/>
              <a:gd name="connsiteX237" fmla="*/ 2569396 w 3104509"/>
              <a:gd name="connsiteY237" fmla="*/ 723627 h 1701196"/>
              <a:gd name="connsiteX238" fmla="*/ 2490949 w 3104509"/>
              <a:gd name="connsiteY238" fmla="*/ 530126 h 1701196"/>
              <a:gd name="connsiteX239" fmla="*/ 2576033 w 3104509"/>
              <a:gd name="connsiteY239" fmla="*/ 701501 h 1701196"/>
              <a:gd name="connsiteX240" fmla="*/ 2567183 w 3104509"/>
              <a:gd name="connsiteY240" fmla="*/ 731472 h 1701196"/>
              <a:gd name="connsiteX241" fmla="*/ 2564367 w 3104509"/>
              <a:gd name="connsiteY241" fmla="*/ 722823 h 1701196"/>
              <a:gd name="connsiteX242" fmla="*/ 2560344 w 3104509"/>
              <a:gd name="connsiteY242" fmla="*/ 735495 h 1701196"/>
              <a:gd name="connsiteX243" fmla="*/ 2477271 w 3104509"/>
              <a:gd name="connsiteY243" fmla="*/ 526908 h 1701196"/>
              <a:gd name="connsiteX244" fmla="*/ 2564367 w 3104509"/>
              <a:gd name="connsiteY244" fmla="*/ 722823 h 1701196"/>
              <a:gd name="connsiteX245" fmla="*/ 2552701 w 3104509"/>
              <a:gd name="connsiteY245" fmla="*/ 742937 h 1701196"/>
              <a:gd name="connsiteX246" fmla="*/ 2552701 w 3104509"/>
              <a:gd name="connsiteY246" fmla="*/ 742937 h 1701196"/>
              <a:gd name="connsiteX247" fmla="*/ 2555316 w 3104509"/>
              <a:gd name="connsiteY247" fmla="*/ 684203 h 1701196"/>
              <a:gd name="connsiteX248" fmla="*/ 2493765 w 3104509"/>
              <a:gd name="connsiteY248" fmla="*/ 549235 h 1701196"/>
              <a:gd name="connsiteX249" fmla="*/ 2552701 w 3104509"/>
              <a:gd name="connsiteY249" fmla="*/ 744948 h 1701196"/>
              <a:gd name="connsiteX250" fmla="*/ 2539023 w 3104509"/>
              <a:gd name="connsiteY250" fmla="*/ 768885 h 1701196"/>
              <a:gd name="connsiteX251" fmla="*/ 2437244 w 3104509"/>
              <a:gd name="connsiteY251" fmla="*/ 829228 h 1701196"/>
              <a:gd name="connsiteX252" fmla="*/ 2405463 w 3104509"/>
              <a:gd name="connsiteY252" fmla="*/ 835665 h 1701196"/>
              <a:gd name="connsiteX253" fmla="*/ 2539827 w 3104509"/>
              <a:gd name="connsiteY253" fmla="*/ 766873 h 1701196"/>
              <a:gd name="connsiteX254" fmla="*/ 2539023 w 3104509"/>
              <a:gd name="connsiteY254" fmla="*/ 769890 h 1701196"/>
              <a:gd name="connsiteX255" fmla="*/ 2387159 w 3104509"/>
              <a:gd name="connsiteY255" fmla="*/ 861813 h 1701196"/>
              <a:gd name="connsiteX256" fmla="*/ 2395607 w 3104509"/>
              <a:gd name="connsiteY256" fmla="*/ 857589 h 1701196"/>
              <a:gd name="connsiteX257" fmla="*/ 2435836 w 3104509"/>
              <a:gd name="connsiteY257" fmla="*/ 850147 h 1701196"/>
              <a:gd name="connsiteX258" fmla="*/ 2426382 w 3104509"/>
              <a:gd name="connsiteY258" fmla="*/ 855779 h 1701196"/>
              <a:gd name="connsiteX259" fmla="*/ 2387159 w 3104509"/>
              <a:gd name="connsiteY259" fmla="*/ 862819 h 1701196"/>
              <a:gd name="connsiteX260" fmla="*/ 2411095 w 3104509"/>
              <a:gd name="connsiteY260" fmla="*/ 864831 h 1701196"/>
              <a:gd name="connsiteX261" fmla="*/ 2409486 w 3104509"/>
              <a:gd name="connsiteY261" fmla="*/ 864831 h 1701196"/>
              <a:gd name="connsiteX262" fmla="*/ 2407877 w 3104509"/>
              <a:gd name="connsiteY262" fmla="*/ 864831 h 1701196"/>
              <a:gd name="connsiteX263" fmla="*/ 2363222 w 3104509"/>
              <a:gd name="connsiteY263" fmla="*/ 853768 h 1701196"/>
              <a:gd name="connsiteX264" fmla="*/ 2365435 w 3104509"/>
              <a:gd name="connsiteY264" fmla="*/ 853768 h 1701196"/>
              <a:gd name="connsiteX265" fmla="*/ 2397618 w 3104509"/>
              <a:gd name="connsiteY265" fmla="*/ 850952 h 1701196"/>
              <a:gd name="connsiteX266" fmla="*/ 2394802 w 3104509"/>
              <a:gd name="connsiteY266" fmla="*/ 852360 h 1701196"/>
              <a:gd name="connsiteX267" fmla="*/ 2363222 w 3104509"/>
              <a:gd name="connsiteY267" fmla="*/ 854773 h 1701196"/>
              <a:gd name="connsiteX268" fmla="*/ 2379716 w 3104509"/>
              <a:gd name="connsiteY268" fmla="*/ 858997 h 1701196"/>
              <a:gd name="connsiteX269" fmla="*/ 2378308 w 3104509"/>
              <a:gd name="connsiteY269" fmla="*/ 858997 h 1701196"/>
              <a:gd name="connsiteX270" fmla="*/ 2376297 w 3104509"/>
              <a:gd name="connsiteY270" fmla="*/ 858997 h 1701196"/>
              <a:gd name="connsiteX271" fmla="*/ 2412302 w 3104509"/>
              <a:gd name="connsiteY271" fmla="*/ 848940 h 1701196"/>
              <a:gd name="connsiteX272" fmla="*/ 2415721 w 3104509"/>
              <a:gd name="connsiteY272" fmla="*/ 847130 h 1701196"/>
              <a:gd name="connsiteX273" fmla="*/ 2458565 w 3104509"/>
              <a:gd name="connsiteY273" fmla="*/ 835866 h 1701196"/>
              <a:gd name="connsiteX274" fmla="*/ 2455950 w 3104509"/>
              <a:gd name="connsiteY274" fmla="*/ 837475 h 1701196"/>
              <a:gd name="connsiteX275" fmla="*/ 2412302 w 3104509"/>
              <a:gd name="connsiteY275" fmla="*/ 849946 h 1701196"/>
              <a:gd name="connsiteX276" fmla="*/ 2457358 w 3104509"/>
              <a:gd name="connsiteY276" fmla="*/ 843107 h 1701196"/>
              <a:gd name="connsiteX277" fmla="*/ 2497587 w 3104509"/>
              <a:gd name="connsiteY277" fmla="*/ 822993 h 1701196"/>
              <a:gd name="connsiteX278" fmla="*/ 2446295 w 3104509"/>
              <a:gd name="connsiteY278" fmla="*/ 849946 h 1701196"/>
              <a:gd name="connsiteX279" fmla="*/ 2463795 w 3104509"/>
              <a:gd name="connsiteY279" fmla="*/ 821182 h 1701196"/>
              <a:gd name="connsiteX280" fmla="*/ 2534396 w 3104509"/>
              <a:gd name="connsiteY280" fmla="*/ 778942 h 1701196"/>
              <a:gd name="connsiteX281" fmla="*/ 2534396 w 3104509"/>
              <a:gd name="connsiteY281" fmla="*/ 778942 h 1701196"/>
              <a:gd name="connsiteX282" fmla="*/ 2523333 w 3104509"/>
              <a:gd name="connsiteY282" fmla="*/ 788999 h 1701196"/>
              <a:gd name="connsiteX283" fmla="*/ 2515690 w 3104509"/>
              <a:gd name="connsiteY283" fmla="*/ 795033 h 1701196"/>
              <a:gd name="connsiteX284" fmla="*/ 2463795 w 3104509"/>
              <a:gd name="connsiteY284" fmla="*/ 822188 h 1701196"/>
              <a:gd name="connsiteX285" fmla="*/ 2384745 w 3104509"/>
              <a:gd name="connsiteY285" fmla="*/ 838280 h 1701196"/>
              <a:gd name="connsiteX286" fmla="*/ 2360004 w 3104509"/>
              <a:gd name="connsiteY286" fmla="*/ 840090 h 1701196"/>
              <a:gd name="connsiteX287" fmla="*/ 2472645 w 3104509"/>
              <a:gd name="connsiteY287" fmla="*/ 797246 h 1701196"/>
              <a:gd name="connsiteX288" fmla="*/ 2474858 w 3104509"/>
              <a:gd name="connsiteY288" fmla="*/ 797246 h 1701196"/>
              <a:gd name="connsiteX289" fmla="*/ 2384745 w 3104509"/>
              <a:gd name="connsiteY289" fmla="*/ 839285 h 1701196"/>
              <a:gd name="connsiteX290" fmla="*/ 2339286 w 3104509"/>
              <a:gd name="connsiteY290" fmla="*/ 840492 h 1701196"/>
              <a:gd name="connsiteX291" fmla="*/ 2320379 w 3104509"/>
              <a:gd name="connsiteY291" fmla="*/ 840492 h 1701196"/>
              <a:gd name="connsiteX292" fmla="*/ 2402848 w 3104509"/>
              <a:gd name="connsiteY292" fmla="*/ 818970 h 1701196"/>
              <a:gd name="connsiteX293" fmla="*/ 2339286 w 3104509"/>
              <a:gd name="connsiteY293" fmla="*/ 841498 h 1701196"/>
              <a:gd name="connsiteX294" fmla="*/ 2347131 w 3104509"/>
              <a:gd name="connsiteY294" fmla="*/ 853768 h 1701196"/>
              <a:gd name="connsiteX295" fmla="*/ 2347131 w 3104509"/>
              <a:gd name="connsiteY295" fmla="*/ 853768 h 1701196"/>
              <a:gd name="connsiteX296" fmla="*/ 2344918 w 3104509"/>
              <a:gd name="connsiteY296" fmla="*/ 853768 h 1701196"/>
              <a:gd name="connsiteX297" fmla="*/ 2349545 w 3104509"/>
              <a:gd name="connsiteY297" fmla="*/ 853768 h 1701196"/>
              <a:gd name="connsiteX298" fmla="*/ 2344918 w 3104509"/>
              <a:gd name="connsiteY298" fmla="*/ 860204 h 1701196"/>
              <a:gd name="connsiteX299" fmla="*/ 2336872 w 3104509"/>
              <a:gd name="connsiteY299" fmla="*/ 862618 h 1701196"/>
              <a:gd name="connsiteX300" fmla="*/ 2306299 w 3104509"/>
              <a:gd name="connsiteY300" fmla="*/ 860204 h 1701196"/>
              <a:gd name="connsiteX301" fmla="*/ 2313339 w 3104509"/>
              <a:gd name="connsiteY301" fmla="*/ 858595 h 1701196"/>
              <a:gd name="connsiteX302" fmla="*/ 2344516 w 3104509"/>
              <a:gd name="connsiteY302" fmla="*/ 860003 h 1701196"/>
              <a:gd name="connsiteX303" fmla="*/ 2297850 w 3104509"/>
              <a:gd name="connsiteY303" fmla="*/ 840090 h 1701196"/>
              <a:gd name="connsiteX304" fmla="*/ 2285380 w 3104509"/>
              <a:gd name="connsiteY304" fmla="*/ 840090 h 1701196"/>
              <a:gd name="connsiteX305" fmla="*/ 2332246 w 3104509"/>
              <a:gd name="connsiteY305" fmla="*/ 832849 h 1701196"/>
              <a:gd name="connsiteX306" fmla="*/ 2297850 w 3104509"/>
              <a:gd name="connsiteY306" fmla="*/ 840291 h 1701196"/>
              <a:gd name="connsiteX307" fmla="*/ 2295236 w 3104509"/>
              <a:gd name="connsiteY307" fmla="*/ 857791 h 1701196"/>
              <a:gd name="connsiteX308" fmla="*/ 2291414 w 3104509"/>
              <a:gd name="connsiteY308" fmla="*/ 859199 h 1701196"/>
              <a:gd name="connsiteX309" fmla="*/ 2263656 w 3104509"/>
              <a:gd name="connsiteY309" fmla="*/ 854773 h 1701196"/>
              <a:gd name="connsiteX310" fmla="*/ 2266874 w 3104509"/>
              <a:gd name="connsiteY310" fmla="*/ 854773 h 1701196"/>
              <a:gd name="connsiteX311" fmla="*/ 2295236 w 3104509"/>
              <a:gd name="connsiteY311" fmla="*/ 857992 h 1701196"/>
              <a:gd name="connsiteX312" fmla="*/ 648464 w 3104509"/>
              <a:gd name="connsiteY312" fmla="*/ 423117 h 1701196"/>
              <a:gd name="connsiteX313" fmla="*/ 590133 w 3104509"/>
              <a:gd name="connsiteY313" fmla="*/ 694662 h 1701196"/>
              <a:gd name="connsiteX314" fmla="*/ 891849 w 3104509"/>
              <a:gd name="connsiteY314" fmla="*/ 1034597 h 1701196"/>
              <a:gd name="connsiteX315" fmla="*/ 1361120 w 3104509"/>
              <a:gd name="connsiteY315" fmla="*/ 951524 h 1701196"/>
              <a:gd name="connsiteX316" fmla="*/ 1401349 w 3104509"/>
              <a:gd name="connsiteY316" fmla="*/ 929599 h 1701196"/>
              <a:gd name="connsiteX317" fmla="*/ 1920905 w 3104509"/>
              <a:gd name="connsiteY317" fmla="*/ 912904 h 1701196"/>
              <a:gd name="connsiteX318" fmla="*/ 2226846 w 3104509"/>
              <a:gd name="connsiteY318" fmla="*/ 894399 h 1701196"/>
              <a:gd name="connsiteX319" fmla="*/ 2291213 w 3104509"/>
              <a:gd name="connsiteY319" fmla="*/ 865233 h 1701196"/>
              <a:gd name="connsiteX320" fmla="*/ 2323195 w 3104509"/>
              <a:gd name="connsiteY320" fmla="*/ 868451 h 1701196"/>
              <a:gd name="connsiteX321" fmla="*/ 2262851 w 3104509"/>
              <a:gd name="connsiteY321" fmla="*/ 900836 h 1701196"/>
              <a:gd name="connsiteX322" fmla="*/ 1938003 w 3104509"/>
              <a:gd name="connsiteY322" fmla="*/ 931007 h 1701196"/>
              <a:gd name="connsiteX323" fmla="*/ 1835821 w 3104509"/>
              <a:gd name="connsiteY323" fmla="*/ 870664 h 1701196"/>
              <a:gd name="connsiteX324" fmla="*/ 1390085 w 3104509"/>
              <a:gd name="connsiteY324" fmla="*/ 947099 h 1701196"/>
              <a:gd name="connsiteX325" fmla="*/ 1348045 w 3104509"/>
              <a:gd name="connsiteY325" fmla="*/ 970834 h 1701196"/>
              <a:gd name="connsiteX326" fmla="*/ 861477 w 3104509"/>
              <a:gd name="connsiteY326" fmla="*/ 1054912 h 1701196"/>
              <a:gd name="connsiteX327" fmla="*/ 607029 w 3104509"/>
              <a:gd name="connsiteY327" fmla="*/ 833653 h 1701196"/>
              <a:gd name="connsiteX328" fmla="*/ 574846 w 3104509"/>
              <a:gd name="connsiteY328" fmla="*/ 519264 h 1701196"/>
              <a:gd name="connsiteX329" fmla="*/ 796105 w 3104509"/>
              <a:gd name="connsiteY329" fmla="*/ 358349 h 1701196"/>
              <a:gd name="connsiteX330" fmla="*/ 648464 w 3104509"/>
              <a:gd name="connsiteY330" fmla="*/ 423117 h 1701196"/>
              <a:gd name="connsiteX331" fmla="*/ 664154 w 3104509"/>
              <a:gd name="connsiteY331" fmla="*/ 382888 h 1701196"/>
              <a:gd name="connsiteX332" fmla="*/ 569817 w 3104509"/>
              <a:gd name="connsiteY332" fmla="*/ 517454 h 1701196"/>
              <a:gd name="connsiteX333" fmla="*/ 601195 w 3104509"/>
              <a:gd name="connsiteY333" fmla="*/ 839285 h 1701196"/>
              <a:gd name="connsiteX334" fmla="*/ 858459 w 3104509"/>
              <a:gd name="connsiteY334" fmla="*/ 1062355 h 1701196"/>
              <a:gd name="connsiteX335" fmla="*/ 1348649 w 3104509"/>
              <a:gd name="connsiteY335" fmla="*/ 977673 h 1701196"/>
              <a:gd name="connsiteX336" fmla="*/ 1390889 w 3104509"/>
              <a:gd name="connsiteY336" fmla="*/ 953938 h 1701196"/>
              <a:gd name="connsiteX337" fmla="*/ 1933980 w 3104509"/>
              <a:gd name="connsiteY337" fmla="*/ 936639 h 1701196"/>
              <a:gd name="connsiteX338" fmla="*/ 2264058 w 3104509"/>
              <a:gd name="connsiteY338" fmla="*/ 906669 h 1701196"/>
              <a:gd name="connsiteX339" fmla="*/ 2337275 w 3104509"/>
              <a:gd name="connsiteY339" fmla="*/ 869457 h 1701196"/>
              <a:gd name="connsiteX340" fmla="*/ 2375090 w 3104509"/>
              <a:gd name="connsiteY340" fmla="*/ 869457 h 1701196"/>
              <a:gd name="connsiteX341" fmla="*/ 2299057 w 3104509"/>
              <a:gd name="connsiteY341" fmla="*/ 912703 h 1701196"/>
              <a:gd name="connsiteX342" fmla="*/ 1950675 w 3104509"/>
              <a:gd name="connsiteY342" fmla="*/ 954944 h 1701196"/>
              <a:gd name="connsiteX343" fmla="*/ 1379625 w 3104509"/>
              <a:gd name="connsiteY343" fmla="*/ 972845 h 1701196"/>
              <a:gd name="connsiteX344" fmla="*/ 1335373 w 3104509"/>
              <a:gd name="connsiteY344" fmla="*/ 998189 h 1701196"/>
              <a:gd name="connsiteX345" fmla="*/ 828288 w 3104509"/>
              <a:gd name="connsiteY345" fmla="*/ 1084078 h 1701196"/>
              <a:gd name="connsiteX346" fmla="*/ 546685 w 3104509"/>
              <a:gd name="connsiteY346" fmla="*/ 520873 h 1701196"/>
              <a:gd name="connsiteX347" fmla="*/ 782628 w 3104509"/>
              <a:gd name="connsiteY347" fmla="*/ 351510 h 1701196"/>
              <a:gd name="connsiteX348" fmla="*/ 664154 w 3104509"/>
              <a:gd name="connsiteY348" fmla="*/ 382888 h 1701196"/>
              <a:gd name="connsiteX349" fmla="*/ 540651 w 3104509"/>
              <a:gd name="connsiteY349" fmla="*/ 518862 h 1701196"/>
              <a:gd name="connsiteX350" fmla="*/ 570420 w 3104509"/>
              <a:gd name="connsiteY350" fmla="*/ 853567 h 1701196"/>
              <a:gd name="connsiteX351" fmla="*/ 825472 w 3104509"/>
              <a:gd name="connsiteY351" fmla="*/ 1090314 h 1701196"/>
              <a:gd name="connsiteX352" fmla="*/ 1336580 w 3104509"/>
              <a:gd name="connsiteY352" fmla="*/ 1004023 h 1701196"/>
              <a:gd name="connsiteX353" fmla="*/ 1380832 w 3104509"/>
              <a:gd name="connsiteY353" fmla="*/ 978679 h 1701196"/>
              <a:gd name="connsiteX354" fmla="*/ 1946853 w 3104509"/>
              <a:gd name="connsiteY354" fmla="*/ 960576 h 1701196"/>
              <a:gd name="connsiteX355" fmla="*/ 2300666 w 3104509"/>
              <a:gd name="connsiteY355" fmla="*/ 918335 h 1701196"/>
              <a:gd name="connsiteX356" fmla="*/ 2408078 w 3104509"/>
              <a:gd name="connsiteY356" fmla="*/ 873078 h 1701196"/>
              <a:gd name="connsiteX357" fmla="*/ 2408078 w 3104509"/>
              <a:gd name="connsiteY357" fmla="*/ 873078 h 1701196"/>
              <a:gd name="connsiteX358" fmla="*/ 2409285 w 3104509"/>
              <a:gd name="connsiteY358" fmla="*/ 873078 h 1701196"/>
              <a:gd name="connsiteX359" fmla="*/ 2426784 w 3104509"/>
              <a:gd name="connsiteY359" fmla="*/ 862618 h 1701196"/>
              <a:gd name="connsiteX360" fmla="*/ 2512673 w 3104509"/>
              <a:gd name="connsiteY360" fmla="*/ 817159 h 1701196"/>
              <a:gd name="connsiteX361" fmla="*/ 2530374 w 3104509"/>
              <a:gd name="connsiteY361" fmla="*/ 795436 h 1701196"/>
              <a:gd name="connsiteX362" fmla="*/ 2673589 w 3104509"/>
              <a:gd name="connsiteY362" fmla="*/ 645382 h 1701196"/>
              <a:gd name="connsiteX363" fmla="*/ 2662123 w 3104509"/>
              <a:gd name="connsiteY363" fmla="*/ 549436 h 1701196"/>
              <a:gd name="connsiteX364" fmla="*/ 2598360 w 3104509"/>
              <a:gd name="connsiteY364" fmla="*/ 495730 h 1701196"/>
              <a:gd name="connsiteX365" fmla="*/ 2505029 w 3104509"/>
              <a:gd name="connsiteY365" fmla="*/ 463346 h 1701196"/>
              <a:gd name="connsiteX366" fmla="*/ 2431612 w 3104509"/>
              <a:gd name="connsiteY366" fmla="*/ 439812 h 1701196"/>
              <a:gd name="connsiteX367" fmla="*/ 2524741 w 3104509"/>
              <a:gd name="connsiteY367" fmla="*/ 464955 h 1701196"/>
              <a:gd name="connsiteX368" fmla="*/ 2669968 w 3104509"/>
              <a:gd name="connsiteY368" fmla="*/ 531735 h 1701196"/>
              <a:gd name="connsiteX369" fmla="*/ 2690082 w 3104509"/>
              <a:gd name="connsiteY369" fmla="*/ 627681 h 1701196"/>
              <a:gd name="connsiteX370" fmla="*/ 2440261 w 3104509"/>
              <a:gd name="connsiteY370" fmla="*/ 872474 h 1701196"/>
              <a:gd name="connsiteX371" fmla="*/ 2334660 w 3104509"/>
              <a:gd name="connsiteY371" fmla="*/ 923565 h 1701196"/>
              <a:gd name="connsiteX372" fmla="*/ 1962743 w 3104509"/>
              <a:gd name="connsiteY372" fmla="*/ 978679 h 1701196"/>
              <a:gd name="connsiteX373" fmla="*/ 1368562 w 3104509"/>
              <a:gd name="connsiteY373" fmla="*/ 997184 h 1701196"/>
              <a:gd name="connsiteX374" fmla="*/ 1322299 w 3104509"/>
              <a:gd name="connsiteY374" fmla="*/ 1024338 h 1701196"/>
              <a:gd name="connsiteX375" fmla="*/ 794093 w 3104509"/>
              <a:gd name="connsiteY375" fmla="*/ 1111635 h 1701196"/>
              <a:gd name="connsiteX376" fmla="*/ 516111 w 3104509"/>
              <a:gd name="connsiteY376" fmla="*/ 520672 h 1701196"/>
              <a:gd name="connsiteX377" fmla="*/ 770760 w 3104509"/>
              <a:gd name="connsiteY377" fmla="*/ 343866 h 1701196"/>
              <a:gd name="connsiteX378" fmla="*/ 540651 w 3104509"/>
              <a:gd name="connsiteY378" fmla="*/ 518862 h 1701196"/>
              <a:gd name="connsiteX379" fmla="*/ 511485 w 3104509"/>
              <a:gd name="connsiteY379" fmla="*/ 518862 h 1701196"/>
              <a:gd name="connsiteX380" fmla="*/ 793087 w 3104509"/>
              <a:gd name="connsiteY380" fmla="*/ 1117267 h 1701196"/>
              <a:gd name="connsiteX381" fmla="*/ 1325115 w 3104509"/>
              <a:gd name="connsiteY381" fmla="*/ 1029367 h 1701196"/>
              <a:gd name="connsiteX382" fmla="*/ 1371579 w 3104509"/>
              <a:gd name="connsiteY382" fmla="*/ 1002212 h 1701196"/>
              <a:gd name="connsiteX383" fmla="*/ 1960531 w 3104509"/>
              <a:gd name="connsiteY383" fmla="*/ 983506 h 1701196"/>
              <a:gd name="connsiteX384" fmla="*/ 2338280 w 3104509"/>
              <a:gd name="connsiteY384" fmla="*/ 928191 h 1701196"/>
              <a:gd name="connsiteX385" fmla="*/ 2440060 w 3104509"/>
              <a:gd name="connsiteY385" fmla="*/ 878307 h 1701196"/>
              <a:gd name="connsiteX386" fmla="*/ 2441267 w 3104509"/>
              <a:gd name="connsiteY386" fmla="*/ 878307 h 1701196"/>
              <a:gd name="connsiteX387" fmla="*/ 2442473 w 3104509"/>
              <a:gd name="connsiteY387" fmla="*/ 878307 h 1701196"/>
              <a:gd name="connsiteX388" fmla="*/ 2695714 w 3104509"/>
              <a:gd name="connsiteY388" fmla="*/ 628687 h 1701196"/>
              <a:gd name="connsiteX389" fmla="*/ 2674594 w 3104509"/>
              <a:gd name="connsiteY389" fmla="*/ 528115 h 1701196"/>
              <a:gd name="connsiteX390" fmla="*/ 2626119 w 3104509"/>
              <a:gd name="connsiteY390" fmla="*/ 489093 h 1701196"/>
              <a:gd name="connsiteX391" fmla="*/ 2526753 w 3104509"/>
              <a:gd name="connsiteY391" fmla="*/ 459524 h 1701196"/>
              <a:gd name="connsiteX392" fmla="*/ 2429801 w 3104509"/>
              <a:gd name="connsiteY392" fmla="*/ 433174 h 1701196"/>
              <a:gd name="connsiteX393" fmla="*/ 2542241 w 3104509"/>
              <a:gd name="connsiteY393" fmla="*/ 457714 h 1701196"/>
              <a:gd name="connsiteX394" fmla="*/ 2681835 w 3104509"/>
              <a:gd name="connsiteY394" fmla="*/ 511017 h 1701196"/>
              <a:gd name="connsiteX395" fmla="*/ 2712610 w 3104509"/>
              <a:gd name="connsiteY395" fmla="*/ 611590 h 1701196"/>
              <a:gd name="connsiteX396" fmla="*/ 2471237 w 3104509"/>
              <a:gd name="connsiteY396" fmla="*/ 878106 h 1701196"/>
              <a:gd name="connsiteX397" fmla="*/ 2370665 w 3104509"/>
              <a:gd name="connsiteY397" fmla="*/ 933220 h 1701196"/>
              <a:gd name="connsiteX398" fmla="*/ 1974812 w 3104509"/>
              <a:gd name="connsiteY398" fmla="*/ 1002011 h 1701196"/>
              <a:gd name="connsiteX399" fmla="*/ 1845878 w 3104509"/>
              <a:gd name="connsiteY399" fmla="*/ 922760 h 1701196"/>
              <a:gd name="connsiteX400" fmla="*/ 1357499 w 3104509"/>
              <a:gd name="connsiteY400" fmla="*/ 1021321 h 1701196"/>
              <a:gd name="connsiteX401" fmla="*/ 1311035 w 3104509"/>
              <a:gd name="connsiteY401" fmla="*/ 1050286 h 1701196"/>
              <a:gd name="connsiteX402" fmla="*/ 761910 w 3104509"/>
              <a:gd name="connsiteY402" fmla="*/ 1139192 h 1701196"/>
              <a:gd name="connsiteX403" fmla="*/ 514100 w 3104509"/>
              <a:gd name="connsiteY403" fmla="*/ 877704 h 1701196"/>
              <a:gd name="connsiteX404" fmla="*/ 487750 w 3104509"/>
              <a:gd name="connsiteY404" fmla="*/ 520471 h 1701196"/>
              <a:gd name="connsiteX405" fmla="*/ 761910 w 3104509"/>
              <a:gd name="connsiteY405" fmla="*/ 336223 h 1701196"/>
              <a:gd name="connsiteX406" fmla="*/ 511485 w 3104509"/>
              <a:gd name="connsiteY406" fmla="*/ 519465 h 1701196"/>
              <a:gd name="connsiteX407" fmla="*/ 482520 w 3104509"/>
              <a:gd name="connsiteY407" fmla="*/ 518862 h 1701196"/>
              <a:gd name="connsiteX408" fmla="*/ 759295 w 3104509"/>
              <a:gd name="connsiteY408" fmla="*/ 1143818 h 1701196"/>
              <a:gd name="connsiteX409" fmla="*/ 1312644 w 3104509"/>
              <a:gd name="connsiteY409" fmla="*/ 1054510 h 1701196"/>
              <a:gd name="connsiteX410" fmla="*/ 1361120 w 3104509"/>
              <a:gd name="connsiteY410" fmla="*/ 1026551 h 1701196"/>
              <a:gd name="connsiteX411" fmla="*/ 1973002 w 3104509"/>
              <a:gd name="connsiteY411" fmla="*/ 1006437 h 1701196"/>
              <a:gd name="connsiteX412" fmla="*/ 2375291 w 3104509"/>
              <a:gd name="connsiteY412" fmla="*/ 937444 h 1701196"/>
              <a:gd name="connsiteX413" fmla="*/ 2471438 w 3104509"/>
              <a:gd name="connsiteY413" fmla="*/ 883537 h 1701196"/>
              <a:gd name="connsiteX414" fmla="*/ 2472645 w 3104509"/>
              <a:gd name="connsiteY414" fmla="*/ 883537 h 1701196"/>
              <a:gd name="connsiteX415" fmla="*/ 2473852 w 3104509"/>
              <a:gd name="connsiteY415" fmla="*/ 883537 h 1701196"/>
              <a:gd name="connsiteX416" fmla="*/ 2718444 w 3104509"/>
              <a:gd name="connsiteY416" fmla="*/ 611590 h 1701196"/>
              <a:gd name="connsiteX417" fmla="*/ 2686864 w 3104509"/>
              <a:gd name="connsiteY417" fmla="*/ 505184 h 1701196"/>
              <a:gd name="connsiteX418" fmla="*/ 2649049 w 3104509"/>
              <a:gd name="connsiteY418" fmla="*/ 476219 h 1701196"/>
              <a:gd name="connsiteX419" fmla="*/ 2544655 w 3104509"/>
              <a:gd name="connsiteY419" fmla="*/ 450070 h 1701196"/>
              <a:gd name="connsiteX420" fmla="*/ 2418940 w 3104509"/>
              <a:gd name="connsiteY420" fmla="*/ 423117 h 1701196"/>
              <a:gd name="connsiteX421" fmla="*/ 2556925 w 3104509"/>
              <a:gd name="connsiteY421" fmla="*/ 447858 h 1701196"/>
              <a:gd name="connsiteX422" fmla="*/ 2693703 w 3104509"/>
              <a:gd name="connsiteY422" fmla="*/ 489897 h 1701196"/>
              <a:gd name="connsiteX423" fmla="*/ 2735340 w 3104509"/>
              <a:gd name="connsiteY423" fmla="*/ 596705 h 1701196"/>
              <a:gd name="connsiteX424" fmla="*/ 2503219 w 3104509"/>
              <a:gd name="connsiteY424" fmla="*/ 884945 h 1701196"/>
              <a:gd name="connsiteX425" fmla="*/ 2409083 w 3104509"/>
              <a:gd name="connsiteY425" fmla="*/ 943478 h 1701196"/>
              <a:gd name="connsiteX426" fmla="*/ 1989697 w 3104509"/>
              <a:gd name="connsiteY426" fmla="*/ 1026551 h 1701196"/>
              <a:gd name="connsiteX427" fmla="*/ 1349252 w 3104509"/>
              <a:gd name="connsiteY427" fmla="*/ 1046665 h 1701196"/>
              <a:gd name="connsiteX428" fmla="*/ 1298765 w 3104509"/>
              <a:gd name="connsiteY428" fmla="*/ 1077239 h 1701196"/>
              <a:gd name="connsiteX429" fmla="*/ 728721 w 3104509"/>
              <a:gd name="connsiteY429" fmla="*/ 1167352 h 1701196"/>
              <a:gd name="connsiteX430" fmla="*/ 483124 w 3104509"/>
              <a:gd name="connsiteY430" fmla="*/ 893796 h 1701196"/>
              <a:gd name="connsiteX431" fmla="*/ 458383 w 3104509"/>
              <a:gd name="connsiteY431" fmla="*/ 522080 h 1701196"/>
              <a:gd name="connsiteX432" fmla="*/ 748232 w 3104509"/>
              <a:gd name="connsiteY432" fmla="*/ 329384 h 1701196"/>
              <a:gd name="connsiteX433" fmla="*/ 755071 w 3104509"/>
              <a:gd name="connsiteY433" fmla="*/ 329384 h 1701196"/>
              <a:gd name="connsiteX434" fmla="*/ 482520 w 3104509"/>
              <a:gd name="connsiteY434" fmla="*/ 520270 h 1701196"/>
              <a:gd name="connsiteX435" fmla="*/ 2390779 w 3104509"/>
              <a:gd name="connsiteY435" fmla="*/ 491707 h 1701196"/>
              <a:gd name="connsiteX436" fmla="*/ 2549684 w 3104509"/>
              <a:gd name="connsiteY436" fmla="*/ 686214 h 1701196"/>
              <a:gd name="connsiteX437" fmla="*/ 2544454 w 3104509"/>
              <a:gd name="connsiteY437" fmla="*/ 752994 h 1701196"/>
              <a:gd name="connsiteX438" fmla="*/ 2524339 w 3104509"/>
              <a:gd name="connsiteY438" fmla="*/ 764460 h 1701196"/>
              <a:gd name="connsiteX439" fmla="*/ 2423767 w 3104509"/>
              <a:gd name="connsiteY439" fmla="*/ 804688 h 1701196"/>
              <a:gd name="connsiteX440" fmla="*/ 2258426 w 3104509"/>
              <a:gd name="connsiteY440" fmla="*/ 834659 h 1701196"/>
              <a:gd name="connsiteX441" fmla="*/ 2245955 w 3104509"/>
              <a:gd name="connsiteY441" fmla="*/ 833050 h 1701196"/>
              <a:gd name="connsiteX442" fmla="*/ 2214778 w 3104509"/>
              <a:gd name="connsiteY442" fmla="*/ 828424 h 1701196"/>
              <a:gd name="connsiteX443" fmla="*/ 2190439 w 3104509"/>
              <a:gd name="connsiteY443" fmla="*/ 823596 h 1701196"/>
              <a:gd name="connsiteX444" fmla="*/ 2165900 w 3104509"/>
              <a:gd name="connsiteY444" fmla="*/ 819573 h 1701196"/>
              <a:gd name="connsiteX445" fmla="*/ 2159262 w 3104509"/>
              <a:gd name="connsiteY445" fmla="*/ 817763 h 1701196"/>
              <a:gd name="connsiteX446" fmla="*/ 2116418 w 3104509"/>
              <a:gd name="connsiteY446" fmla="*/ 808510 h 1701196"/>
              <a:gd name="connsiteX447" fmla="*/ 2061908 w 3104509"/>
              <a:gd name="connsiteY447" fmla="*/ 793424 h 1701196"/>
              <a:gd name="connsiteX448" fmla="*/ 1462296 w 3104509"/>
              <a:gd name="connsiteY448" fmla="*/ 734489 h 1701196"/>
              <a:gd name="connsiteX449" fmla="*/ 1156153 w 3104509"/>
              <a:gd name="connsiteY449" fmla="*/ 806499 h 1701196"/>
              <a:gd name="connsiteX450" fmla="*/ 837742 w 3104509"/>
              <a:gd name="connsiteY450" fmla="*/ 639549 h 1701196"/>
              <a:gd name="connsiteX451" fmla="*/ 876562 w 3104509"/>
              <a:gd name="connsiteY451" fmla="*/ 444237 h 1701196"/>
              <a:gd name="connsiteX452" fmla="*/ 974922 w 3104509"/>
              <a:gd name="connsiteY452" fmla="*/ 409037 h 1701196"/>
              <a:gd name="connsiteX453" fmla="*/ 982767 w 3104509"/>
              <a:gd name="connsiteY453" fmla="*/ 411853 h 1701196"/>
              <a:gd name="connsiteX454" fmla="*/ 985181 w 3104509"/>
              <a:gd name="connsiteY454" fmla="*/ 411853 h 1701196"/>
              <a:gd name="connsiteX455" fmla="*/ 1015553 w 3104509"/>
              <a:gd name="connsiteY455" fmla="*/ 423519 h 1701196"/>
              <a:gd name="connsiteX456" fmla="*/ 1017565 w 3104509"/>
              <a:gd name="connsiteY456" fmla="*/ 423519 h 1701196"/>
              <a:gd name="connsiteX457" fmla="*/ 1046127 w 3104509"/>
              <a:gd name="connsiteY457" fmla="*/ 434784 h 1701196"/>
              <a:gd name="connsiteX458" fmla="*/ 1076299 w 3104509"/>
              <a:gd name="connsiteY458" fmla="*/ 447053 h 1701196"/>
              <a:gd name="connsiteX459" fmla="*/ 1535915 w 3104509"/>
              <a:gd name="connsiteY459" fmla="*/ 379066 h 1701196"/>
              <a:gd name="connsiteX460" fmla="*/ 1716945 w 3104509"/>
              <a:gd name="connsiteY460" fmla="*/ 309672 h 1701196"/>
              <a:gd name="connsiteX461" fmla="*/ 1769846 w 3104509"/>
              <a:gd name="connsiteY461" fmla="*/ 313493 h 1701196"/>
              <a:gd name="connsiteX462" fmla="*/ 1798006 w 3104509"/>
              <a:gd name="connsiteY462" fmla="*/ 319528 h 1701196"/>
              <a:gd name="connsiteX463" fmla="*/ 1812488 w 3104509"/>
              <a:gd name="connsiteY463" fmla="*/ 323349 h 1701196"/>
              <a:gd name="connsiteX464" fmla="*/ 1812488 w 3104509"/>
              <a:gd name="connsiteY464" fmla="*/ 323349 h 1701196"/>
              <a:gd name="connsiteX465" fmla="*/ 1837833 w 3104509"/>
              <a:gd name="connsiteY465" fmla="*/ 332200 h 1701196"/>
              <a:gd name="connsiteX466" fmla="*/ 1862171 w 3104509"/>
              <a:gd name="connsiteY466" fmla="*/ 342458 h 1701196"/>
              <a:gd name="connsiteX467" fmla="*/ 1886510 w 3104509"/>
              <a:gd name="connsiteY467" fmla="*/ 354326 h 1701196"/>
              <a:gd name="connsiteX468" fmla="*/ 1909038 w 3104509"/>
              <a:gd name="connsiteY468" fmla="*/ 366998 h 1701196"/>
              <a:gd name="connsiteX469" fmla="*/ 1932572 w 3104509"/>
              <a:gd name="connsiteY469" fmla="*/ 381681 h 1701196"/>
              <a:gd name="connsiteX470" fmla="*/ 1954295 w 3104509"/>
              <a:gd name="connsiteY470" fmla="*/ 396566 h 1701196"/>
              <a:gd name="connsiteX471" fmla="*/ 2235898 w 3104509"/>
              <a:gd name="connsiteY471" fmla="*/ 475012 h 1701196"/>
              <a:gd name="connsiteX472" fmla="*/ 2390779 w 3104509"/>
              <a:gd name="connsiteY472" fmla="*/ 493115 h 1701196"/>
              <a:gd name="connsiteX473" fmla="*/ 1523242 w 3104509"/>
              <a:gd name="connsiteY473" fmla="*/ 371021 h 1701196"/>
              <a:gd name="connsiteX474" fmla="*/ 1115120 w 3104509"/>
              <a:gd name="connsiteY474" fmla="*/ 453691 h 1701196"/>
              <a:gd name="connsiteX475" fmla="*/ 1512783 w 3104509"/>
              <a:gd name="connsiteY475" fmla="*/ 373233 h 1701196"/>
              <a:gd name="connsiteX476" fmla="*/ 1594448 w 3104509"/>
              <a:gd name="connsiteY476" fmla="*/ 343263 h 1701196"/>
              <a:gd name="connsiteX477" fmla="*/ 1523242 w 3104509"/>
              <a:gd name="connsiteY477" fmla="*/ 372630 h 1701196"/>
              <a:gd name="connsiteX478" fmla="*/ 1621803 w 3104509"/>
              <a:gd name="connsiteY478" fmla="*/ 338636 h 1701196"/>
              <a:gd name="connsiteX479" fmla="*/ 1535110 w 3104509"/>
              <a:gd name="connsiteY479" fmla="*/ 375446 h 1701196"/>
              <a:gd name="connsiteX480" fmla="*/ 1139056 w 3104509"/>
              <a:gd name="connsiteY480" fmla="*/ 464553 h 1701196"/>
              <a:gd name="connsiteX481" fmla="*/ 1524248 w 3104509"/>
              <a:gd name="connsiteY481" fmla="*/ 377055 h 1701196"/>
              <a:gd name="connsiteX482" fmla="*/ 1621803 w 3104509"/>
              <a:gd name="connsiteY482" fmla="*/ 340245 h 1701196"/>
              <a:gd name="connsiteX483" fmla="*/ 1512179 w 3104509"/>
              <a:gd name="connsiteY483" fmla="*/ 368205 h 1701196"/>
              <a:gd name="connsiteX484" fmla="*/ 1089776 w 3104509"/>
              <a:gd name="connsiteY484" fmla="*/ 444237 h 1701196"/>
              <a:gd name="connsiteX485" fmla="*/ 1501318 w 3104509"/>
              <a:gd name="connsiteY485" fmla="*/ 370015 h 1701196"/>
              <a:gd name="connsiteX486" fmla="*/ 1567695 w 3104509"/>
              <a:gd name="connsiteY486" fmla="*/ 347286 h 1701196"/>
              <a:gd name="connsiteX487" fmla="*/ 1501116 w 3104509"/>
              <a:gd name="connsiteY487" fmla="*/ 363981 h 1701196"/>
              <a:gd name="connsiteX488" fmla="*/ 1065638 w 3104509"/>
              <a:gd name="connsiteY488" fmla="*/ 433376 h 1701196"/>
              <a:gd name="connsiteX489" fmla="*/ 1491663 w 3104509"/>
              <a:gd name="connsiteY489" fmla="*/ 365791 h 1701196"/>
              <a:gd name="connsiteX490" fmla="*/ 1540340 w 3104509"/>
              <a:gd name="connsiteY490" fmla="*/ 350504 h 1701196"/>
              <a:gd name="connsiteX491" fmla="*/ 1491059 w 3104509"/>
              <a:gd name="connsiteY491" fmla="*/ 359757 h 1701196"/>
              <a:gd name="connsiteX492" fmla="*/ 1039288 w 3104509"/>
              <a:gd name="connsiteY492" fmla="*/ 423117 h 1701196"/>
              <a:gd name="connsiteX493" fmla="*/ 1481807 w 3104509"/>
              <a:gd name="connsiteY493" fmla="*/ 362774 h 1701196"/>
              <a:gd name="connsiteX494" fmla="*/ 1509967 w 3104509"/>
              <a:gd name="connsiteY494" fmla="*/ 354728 h 1701196"/>
              <a:gd name="connsiteX495" fmla="*/ 1011128 w 3104509"/>
              <a:gd name="connsiteY495" fmla="*/ 410847 h 1701196"/>
              <a:gd name="connsiteX496" fmla="*/ 1473761 w 3104509"/>
              <a:gd name="connsiteY496" fmla="*/ 357544 h 1701196"/>
              <a:gd name="connsiteX497" fmla="*/ 1476979 w 3104509"/>
              <a:gd name="connsiteY497" fmla="*/ 357544 h 1701196"/>
              <a:gd name="connsiteX498" fmla="*/ 1011128 w 3104509"/>
              <a:gd name="connsiteY498" fmla="*/ 410847 h 1701196"/>
              <a:gd name="connsiteX499" fmla="*/ 984175 w 3104509"/>
              <a:gd name="connsiteY499" fmla="*/ 399784 h 1701196"/>
              <a:gd name="connsiteX500" fmla="*/ 1442181 w 3104509"/>
              <a:gd name="connsiteY500" fmla="*/ 359555 h 1701196"/>
              <a:gd name="connsiteX501" fmla="*/ 984175 w 3104509"/>
              <a:gd name="connsiteY501" fmla="*/ 399784 h 1701196"/>
              <a:gd name="connsiteX502" fmla="*/ 954405 w 3104509"/>
              <a:gd name="connsiteY502" fmla="*/ 388520 h 1701196"/>
              <a:gd name="connsiteX503" fmla="*/ 1404165 w 3104509"/>
              <a:gd name="connsiteY503" fmla="*/ 361969 h 1701196"/>
              <a:gd name="connsiteX504" fmla="*/ 954405 w 3104509"/>
              <a:gd name="connsiteY504" fmla="*/ 388520 h 1701196"/>
              <a:gd name="connsiteX505" fmla="*/ 1867602 w 3104509"/>
              <a:gd name="connsiteY505" fmla="*/ 322545 h 1701196"/>
              <a:gd name="connsiteX506" fmla="*/ 1860763 w 3104509"/>
              <a:gd name="connsiteY506" fmla="*/ 318321 h 1701196"/>
              <a:gd name="connsiteX507" fmla="*/ 1860763 w 3104509"/>
              <a:gd name="connsiteY507" fmla="*/ 318321 h 1701196"/>
              <a:gd name="connsiteX508" fmla="*/ 1868407 w 3104509"/>
              <a:gd name="connsiteY508" fmla="*/ 322545 h 1701196"/>
              <a:gd name="connsiteX509" fmla="*/ 1869211 w 3104509"/>
              <a:gd name="connsiteY509" fmla="*/ 331395 h 1701196"/>
              <a:gd name="connsiteX510" fmla="*/ 1869211 w 3104509"/>
              <a:gd name="connsiteY510" fmla="*/ 331395 h 1701196"/>
              <a:gd name="connsiteX511" fmla="*/ 1865389 w 3104509"/>
              <a:gd name="connsiteY511" fmla="*/ 328780 h 1701196"/>
              <a:gd name="connsiteX512" fmla="*/ 1865389 w 3104509"/>
              <a:gd name="connsiteY512" fmla="*/ 328780 h 1701196"/>
              <a:gd name="connsiteX513" fmla="*/ 1882487 w 3104509"/>
              <a:gd name="connsiteY513" fmla="*/ 333205 h 1701196"/>
              <a:gd name="connsiteX514" fmla="*/ 1877659 w 3104509"/>
              <a:gd name="connsiteY514" fmla="*/ 329585 h 1701196"/>
              <a:gd name="connsiteX515" fmla="*/ 1879470 w 3104509"/>
              <a:gd name="connsiteY515" fmla="*/ 329585 h 1701196"/>
              <a:gd name="connsiteX516" fmla="*/ 1884498 w 3104509"/>
              <a:gd name="connsiteY516" fmla="*/ 333608 h 1701196"/>
              <a:gd name="connsiteX517" fmla="*/ 1881280 w 3104509"/>
              <a:gd name="connsiteY517" fmla="*/ 340849 h 1701196"/>
              <a:gd name="connsiteX518" fmla="*/ 1881280 w 3104509"/>
              <a:gd name="connsiteY518" fmla="*/ 340849 h 1701196"/>
              <a:gd name="connsiteX519" fmla="*/ 1879671 w 3104509"/>
              <a:gd name="connsiteY519" fmla="*/ 339441 h 1701196"/>
              <a:gd name="connsiteX520" fmla="*/ 1879671 w 3104509"/>
              <a:gd name="connsiteY520" fmla="*/ 339441 h 1701196"/>
              <a:gd name="connsiteX521" fmla="*/ 1890935 w 3104509"/>
              <a:gd name="connsiteY521" fmla="*/ 340849 h 1701196"/>
              <a:gd name="connsiteX522" fmla="*/ 1894354 w 3104509"/>
              <a:gd name="connsiteY522" fmla="*/ 340849 h 1701196"/>
              <a:gd name="connsiteX523" fmla="*/ 1897573 w 3104509"/>
              <a:gd name="connsiteY523" fmla="*/ 343866 h 1701196"/>
              <a:gd name="connsiteX524" fmla="*/ 1894756 w 3104509"/>
              <a:gd name="connsiteY524" fmla="*/ 343866 h 1701196"/>
              <a:gd name="connsiteX525" fmla="*/ 1892142 w 3104509"/>
              <a:gd name="connsiteY525" fmla="*/ 342659 h 1701196"/>
              <a:gd name="connsiteX526" fmla="*/ 1902802 w 3104509"/>
              <a:gd name="connsiteY526" fmla="*/ 351912 h 1701196"/>
              <a:gd name="connsiteX527" fmla="*/ 1904210 w 3104509"/>
              <a:gd name="connsiteY527" fmla="*/ 351912 h 1701196"/>
              <a:gd name="connsiteX528" fmla="*/ 1905618 w 3104509"/>
              <a:gd name="connsiteY528" fmla="*/ 353320 h 1701196"/>
              <a:gd name="connsiteX529" fmla="*/ 1904210 w 3104509"/>
              <a:gd name="connsiteY529" fmla="*/ 353320 h 1701196"/>
              <a:gd name="connsiteX530" fmla="*/ 2237306 w 3104509"/>
              <a:gd name="connsiteY530" fmla="*/ 472599 h 1701196"/>
              <a:gd name="connsiteX531" fmla="*/ 2007398 w 3104509"/>
              <a:gd name="connsiteY531" fmla="*/ 427945 h 1701196"/>
              <a:gd name="connsiteX532" fmla="*/ 2210352 w 3104509"/>
              <a:gd name="connsiteY532" fmla="*/ 462340 h 1701196"/>
              <a:gd name="connsiteX533" fmla="*/ 2319574 w 3104509"/>
              <a:gd name="connsiteY533" fmla="*/ 470788 h 1701196"/>
              <a:gd name="connsiteX534" fmla="*/ 2386957 w 3104509"/>
              <a:gd name="connsiteY534" fmla="*/ 484868 h 1701196"/>
              <a:gd name="connsiteX535" fmla="*/ 2389773 w 3104509"/>
              <a:gd name="connsiteY535" fmla="*/ 484868 h 1701196"/>
              <a:gd name="connsiteX536" fmla="*/ 2237306 w 3104509"/>
              <a:gd name="connsiteY536" fmla="*/ 473001 h 1701196"/>
              <a:gd name="connsiteX537" fmla="*/ 2321183 w 3104509"/>
              <a:gd name="connsiteY537" fmla="*/ 464553 h 1701196"/>
              <a:gd name="connsiteX538" fmla="*/ 2211559 w 3104509"/>
              <a:gd name="connsiteY538" fmla="*/ 455904 h 1701196"/>
              <a:gd name="connsiteX539" fmla="*/ 1985875 w 3104509"/>
              <a:gd name="connsiteY539" fmla="*/ 410445 h 1701196"/>
              <a:gd name="connsiteX540" fmla="*/ 2182393 w 3104509"/>
              <a:gd name="connsiteY540" fmla="*/ 444438 h 1701196"/>
              <a:gd name="connsiteX541" fmla="*/ 2314948 w 3104509"/>
              <a:gd name="connsiteY541" fmla="*/ 459927 h 1701196"/>
              <a:gd name="connsiteX542" fmla="*/ 2321384 w 3104509"/>
              <a:gd name="connsiteY542" fmla="*/ 461335 h 1701196"/>
              <a:gd name="connsiteX543" fmla="*/ 2382935 w 3104509"/>
              <a:gd name="connsiteY543" fmla="*/ 477024 h 1701196"/>
              <a:gd name="connsiteX544" fmla="*/ 2382935 w 3104509"/>
              <a:gd name="connsiteY544" fmla="*/ 477024 h 1701196"/>
              <a:gd name="connsiteX545" fmla="*/ 2321183 w 3104509"/>
              <a:gd name="connsiteY545" fmla="*/ 464955 h 1701196"/>
              <a:gd name="connsiteX546" fmla="*/ 2323195 w 3104509"/>
              <a:gd name="connsiteY546" fmla="*/ 455099 h 1701196"/>
              <a:gd name="connsiteX547" fmla="*/ 2316959 w 3104509"/>
              <a:gd name="connsiteY547" fmla="*/ 453691 h 1701196"/>
              <a:gd name="connsiteX548" fmla="*/ 2183600 w 3104509"/>
              <a:gd name="connsiteY548" fmla="*/ 438002 h 1701196"/>
              <a:gd name="connsiteX549" fmla="*/ 1962341 w 3104509"/>
              <a:gd name="connsiteY549" fmla="*/ 393549 h 1701196"/>
              <a:gd name="connsiteX550" fmla="*/ 2151618 w 3104509"/>
              <a:gd name="connsiteY550" fmla="*/ 425531 h 1701196"/>
              <a:gd name="connsiteX551" fmla="*/ 2309718 w 3104509"/>
              <a:gd name="connsiteY551" fmla="*/ 449065 h 1701196"/>
              <a:gd name="connsiteX552" fmla="*/ 2335867 w 3104509"/>
              <a:gd name="connsiteY552" fmla="*/ 456708 h 1701196"/>
              <a:gd name="connsiteX553" fmla="*/ 2374487 w 3104509"/>
              <a:gd name="connsiteY553" fmla="*/ 467972 h 1701196"/>
              <a:gd name="connsiteX554" fmla="*/ 2323195 w 3104509"/>
              <a:gd name="connsiteY554" fmla="*/ 455501 h 1701196"/>
              <a:gd name="connsiteX555" fmla="*/ 2338683 w 3104509"/>
              <a:gd name="connsiteY555" fmla="*/ 450473 h 1701196"/>
              <a:gd name="connsiteX556" fmla="*/ 2312735 w 3104509"/>
              <a:gd name="connsiteY556" fmla="*/ 443232 h 1701196"/>
              <a:gd name="connsiteX557" fmla="*/ 2153630 w 3104509"/>
              <a:gd name="connsiteY557" fmla="*/ 419698 h 1701196"/>
              <a:gd name="connsiteX558" fmla="*/ 1941422 w 3104509"/>
              <a:gd name="connsiteY558" fmla="*/ 379469 h 1701196"/>
              <a:gd name="connsiteX559" fmla="*/ 2120240 w 3104509"/>
              <a:gd name="connsiteY559" fmla="*/ 407227 h 1701196"/>
              <a:gd name="connsiteX560" fmla="*/ 2306097 w 3104509"/>
              <a:gd name="connsiteY560" fmla="*/ 439410 h 1701196"/>
              <a:gd name="connsiteX561" fmla="*/ 2346326 w 3104509"/>
              <a:gd name="connsiteY561" fmla="*/ 453088 h 1701196"/>
              <a:gd name="connsiteX562" fmla="*/ 2366441 w 3104509"/>
              <a:gd name="connsiteY562" fmla="*/ 459524 h 1701196"/>
              <a:gd name="connsiteX563" fmla="*/ 2348539 w 3104509"/>
              <a:gd name="connsiteY563" fmla="*/ 445645 h 1701196"/>
              <a:gd name="connsiteX564" fmla="*/ 2308310 w 3104509"/>
              <a:gd name="connsiteY564" fmla="*/ 432169 h 1701196"/>
              <a:gd name="connsiteX565" fmla="*/ 2121245 w 3104509"/>
              <a:gd name="connsiteY565" fmla="*/ 399784 h 1701196"/>
              <a:gd name="connsiteX566" fmla="*/ 1927141 w 3104509"/>
              <a:gd name="connsiteY566" fmla="*/ 366998 h 1701196"/>
              <a:gd name="connsiteX567" fmla="*/ 1925934 w 3104509"/>
              <a:gd name="connsiteY567" fmla="*/ 365590 h 1701196"/>
              <a:gd name="connsiteX568" fmla="*/ 2086850 w 3104509"/>
              <a:gd name="connsiteY568" fmla="*/ 385704 h 1701196"/>
              <a:gd name="connsiteX569" fmla="*/ 2302477 w 3104509"/>
              <a:gd name="connsiteY569" fmla="*/ 425933 h 1701196"/>
              <a:gd name="connsiteX570" fmla="*/ 2354171 w 3104509"/>
              <a:gd name="connsiteY570" fmla="*/ 446048 h 1701196"/>
              <a:gd name="connsiteX571" fmla="*/ 2359200 w 3104509"/>
              <a:gd name="connsiteY571" fmla="*/ 447858 h 1701196"/>
              <a:gd name="connsiteX572" fmla="*/ 2304287 w 3104509"/>
              <a:gd name="connsiteY572" fmla="*/ 421307 h 1701196"/>
              <a:gd name="connsiteX573" fmla="*/ 2087252 w 3104509"/>
              <a:gd name="connsiteY573" fmla="*/ 380072 h 1701196"/>
              <a:gd name="connsiteX574" fmla="*/ 1917285 w 3104509"/>
              <a:gd name="connsiteY574" fmla="*/ 356739 h 1701196"/>
              <a:gd name="connsiteX575" fmla="*/ 1914469 w 3104509"/>
              <a:gd name="connsiteY575" fmla="*/ 354326 h 1701196"/>
              <a:gd name="connsiteX576" fmla="*/ 2049638 w 3104509"/>
              <a:gd name="connsiteY576" fmla="*/ 367400 h 1701196"/>
              <a:gd name="connsiteX577" fmla="*/ 2297046 w 3104509"/>
              <a:gd name="connsiteY577" fmla="*/ 416882 h 1701196"/>
              <a:gd name="connsiteX578" fmla="*/ 2346326 w 3104509"/>
              <a:gd name="connsiteY578" fmla="*/ 438203 h 1701196"/>
              <a:gd name="connsiteX579" fmla="*/ 2304287 w 3104509"/>
              <a:gd name="connsiteY579" fmla="*/ 421709 h 1701196"/>
              <a:gd name="connsiteX580" fmla="*/ 2300264 w 3104509"/>
              <a:gd name="connsiteY580" fmla="*/ 410646 h 1701196"/>
              <a:gd name="connsiteX581" fmla="*/ 2051046 w 3104509"/>
              <a:gd name="connsiteY581" fmla="*/ 360762 h 1701196"/>
              <a:gd name="connsiteX582" fmla="*/ 1907429 w 3104509"/>
              <a:gd name="connsiteY582" fmla="*/ 346079 h 1701196"/>
              <a:gd name="connsiteX583" fmla="*/ 1903607 w 3104509"/>
              <a:gd name="connsiteY583" fmla="*/ 342659 h 1701196"/>
              <a:gd name="connsiteX584" fmla="*/ 2011622 w 3104509"/>
              <a:gd name="connsiteY584" fmla="*/ 349096 h 1701196"/>
              <a:gd name="connsiteX585" fmla="*/ 2293224 w 3104509"/>
              <a:gd name="connsiteY585" fmla="*/ 406020 h 1701196"/>
              <a:gd name="connsiteX586" fmla="*/ 2328022 w 3104509"/>
              <a:gd name="connsiteY586" fmla="*/ 423318 h 1701196"/>
              <a:gd name="connsiteX587" fmla="*/ 2335062 w 3104509"/>
              <a:gd name="connsiteY587" fmla="*/ 426537 h 1701196"/>
              <a:gd name="connsiteX588" fmla="*/ 2300264 w 3104509"/>
              <a:gd name="connsiteY588" fmla="*/ 411048 h 1701196"/>
              <a:gd name="connsiteX589" fmla="*/ 2296040 w 3104509"/>
              <a:gd name="connsiteY589" fmla="*/ 399784 h 1701196"/>
              <a:gd name="connsiteX590" fmla="*/ 2265064 w 3104509"/>
              <a:gd name="connsiteY590" fmla="*/ 384095 h 1701196"/>
              <a:gd name="connsiteX591" fmla="*/ 2012627 w 3104509"/>
              <a:gd name="connsiteY591" fmla="*/ 342257 h 1701196"/>
              <a:gd name="connsiteX592" fmla="*/ 1895963 w 3104509"/>
              <a:gd name="connsiteY592" fmla="*/ 335016 h 1701196"/>
              <a:gd name="connsiteX593" fmla="*/ 1890532 w 3104509"/>
              <a:gd name="connsiteY593" fmla="*/ 330188 h 1701196"/>
              <a:gd name="connsiteX594" fmla="*/ 1970990 w 3104509"/>
              <a:gd name="connsiteY594" fmla="*/ 331797 h 1701196"/>
              <a:gd name="connsiteX595" fmla="*/ 2288196 w 3104509"/>
              <a:gd name="connsiteY595" fmla="*/ 394756 h 1701196"/>
              <a:gd name="connsiteX596" fmla="*/ 2315953 w 3104509"/>
              <a:gd name="connsiteY596" fmla="*/ 410445 h 1701196"/>
              <a:gd name="connsiteX597" fmla="*/ 2296644 w 3104509"/>
              <a:gd name="connsiteY597" fmla="*/ 400187 h 1701196"/>
              <a:gd name="connsiteX598" fmla="*/ 2292822 w 3104509"/>
              <a:gd name="connsiteY598" fmla="*/ 389727 h 1701196"/>
              <a:gd name="connsiteX599" fmla="*/ 2292822 w 3104509"/>
              <a:gd name="connsiteY599" fmla="*/ 389727 h 1701196"/>
              <a:gd name="connsiteX600" fmla="*/ 2249173 w 3104509"/>
              <a:gd name="connsiteY600" fmla="*/ 366193 h 1701196"/>
              <a:gd name="connsiteX601" fmla="*/ 1973404 w 3104509"/>
              <a:gd name="connsiteY601" fmla="*/ 325964 h 1701196"/>
              <a:gd name="connsiteX602" fmla="*/ 1882688 w 3104509"/>
              <a:gd name="connsiteY602" fmla="*/ 323953 h 1701196"/>
              <a:gd name="connsiteX603" fmla="*/ 1874240 w 3104509"/>
              <a:gd name="connsiteY603" fmla="*/ 318723 h 1701196"/>
              <a:gd name="connsiteX604" fmla="*/ 1929555 w 3104509"/>
              <a:gd name="connsiteY604" fmla="*/ 317315 h 1701196"/>
              <a:gd name="connsiteX605" fmla="*/ 2284575 w 3104509"/>
              <a:gd name="connsiteY605" fmla="*/ 384296 h 1701196"/>
              <a:gd name="connsiteX606" fmla="*/ 2281558 w 3104509"/>
              <a:gd name="connsiteY606" fmla="*/ 374239 h 1701196"/>
              <a:gd name="connsiteX607" fmla="*/ 2231674 w 3104509"/>
              <a:gd name="connsiteY607" fmla="*/ 346481 h 1701196"/>
              <a:gd name="connsiteX608" fmla="*/ 1929957 w 3104509"/>
              <a:gd name="connsiteY608" fmla="*/ 310677 h 1701196"/>
              <a:gd name="connsiteX609" fmla="*/ 1862171 w 3104509"/>
              <a:gd name="connsiteY609" fmla="*/ 312085 h 1701196"/>
              <a:gd name="connsiteX610" fmla="*/ 1850907 w 3104509"/>
              <a:gd name="connsiteY610" fmla="*/ 307258 h 1701196"/>
              <a:gd name="connsiteX611" fmla="*/ 1884900 w 3104509"/>
              <a:gd name="connsiteY611" fmla="*/ 304844 h 1701196"/>
              <a:gd name="connsiteX612" fmla="*/ 2279747 w 3104509"/>
              <a:gd name="connsiteY612" fmla="*/ 372831 h 1701196"/>
              <a:gd name="connsiteX613" fmla="*/ 1885504 w 3104509"/>
              <a:gd name="connsiteY613" fmla="*/ 299011 h 1701196"/>
              <a:gd name="connsiteX614" fmla="*/ 1834011 w 3104509"/>
              <a:gd name="connsiteY614" fmla="*/ 302430 h 1701196"/>
              <a:gd name="connsiteX615" fmla="*/ 1816310 w 3104509"/>
              <a:gd name="connsiteY615" fmla="*/ 299212 h 1701196"/>
              <a:gd name="connsiteX616" fmla="*/ 1838235 w 3104509"/>
              <a:gd name="connsiteY616" fmla="*/ 296597 h 1701196"/>
              <a:gd name="connsiteX617" fmla="*/ 2270092 w 3104509"/>
              <a:gd name="connsiteY617" fmla="*/ 358349 h 1701196"/>
              <a:gd name="connsiteX618" fmla="*/ 1885504 w 3104509"/>
              <a:gd name="connsiteY618" fmla="*/ 299011 h 1701196"/>
              <a:gd name="connsiteX619" fmla="*/ 1838637 w 3104509"/>
              <a:gd name="connsiteY619" fmla="*/ 290362 h 1701196"/>
              <a:gd name="connsiteX620" fmla="*/ 1739473 w 3104509"/>
              <a:gd name="connsiteY620" fmla="*/ 301022 h 1701196"/>
              <a:gd name="connsiteX621" fmla="*/ 1735048 w 3104509"/>
              <a:gd name="connsiteY621" fmla="*/ 301022 h 1701196"/>
              <a:gd name="connsiteX622" fmla="*/ 1788955 w 3104509"/>
              <a:gd name="connsiteY622" fmla="*/ 291568 h 1701196"/>
              <a:gd name="connsiteX623" fmla="*/ 2262248 w 3104509"/>
              <a:gd name="connsiteY623" fmla="*/ 343665 h 1701196"/>
              <a:gd name="connsiteX624" fmla="*/ 1838637 w 3104509"/>
              <a:gd name="connsiteY624" fmla="*/ 290362 h 1701196"/>
              <a:gd name="connsiteX625" fmla="*/ 1789156 w 3104509"/>
              <a:gd name="connsiteY625" fmla="*/ 285735 h 1701196"/>
              <a:gd name="connsiteX626" fmla="*/ 1724186 w 3104509"/>
              <a:gd name="connsiteY626" fmla="*/ 296999 h 1701196"/>
              <a:gd name="connsiteX627" fmla="*/ 1711916 w 3104509"/>
              <a:gd name="connsiteY627" fmla="*/ 299011 h 1701196"/>
              <a:gd name="connsiteX628" fmla="*/ 1705278 w 3104509"/>
              <a:gd name="connsiteY628" fmla="*/ 299011 h 1701196"/>
              <a:gd name="connsiteX629" fmla="*/ 1709100 w 3104509"/>
              <a:gd name="connsiteY629" fmla="*/ 299011 h 1701196"/>
              <a:gd name="connsiteX630" fmla="*/ 1736255 w 3104509"/>
              <a:gd name="connsiteY630" fmla="*/ 292373 h 1701196"/>
              <a:gd name="connsiteX631" fmla="*/ 2254202 w 3104509"/>
              <a:gd name="connsiteY631" fmla="*/ 328981 h 1701196"/>
              <a:gd name="connsiteX632" fmla="*/ 1789156 w 3104509"/>
              <a:gd name="connsiteY632" fmla="*/ 285735 h 1701196"/>
              <a:gd name="connsiteX633" fmla="*/ 2178371 w 3104509"/>
              <a:gd name="connsiteY633" fmla="*/ 272862 h 1701196"/>
              <a:gd name="connsiteX634" fmla="*/ 1735852 w 3104509"/>
              <a:gd name="connsiteY634" fmla="*/ 286339 h 1701196"/>
              <a:gd name="connsiteX635" fmla="*/ 1708899 w 3104509"/>
              <a:gd name="connsiteY635" fmla="*/ 292977 h 1701196"/>
              <a:gd name="connsiteX636" fmla="*/ 1676515 w 3104509"/>
              <a:gd name="connsiteY636" fmla="*/ 300419 h 1701196"/>
              <a:gd name="connsiteX637" fmla="*/ 1694215 w 3104509"/>
              <a:gd name="connsiteY637" fmla="*/ 294988 h 1701196"/>
              <a:gd name="connsiteX638" fmla="*/ 2245553 w 3104509"/>
              <a:gd name="connsiteY638" fmla="*/ 313694 h 1701196"/>
              <a:gd name="connsiteX639" fmla="*/ 2178371 w 3104509"/>
              <a:gd name="connsiteY639" fmla="*/ 272862 h 1701196"/>
              <a:gd name="connsiteX640" fmla="*/ 2167106 w 3104509"/>
              <a:gd name="connsiteY640" fmla="*/ 254960 h 1701196"/>
              <a:gd name="connsiteX641" fmla="*/ 1693210 w 3104509"/>
              <a:gd name="connsiteY641" fmla="*/ 288954 h 1701196"/>
              <a:gd name="connsiteX642" fmla="*/ 1648354 w 3104509"/>
              <a:gd name="connsiteY642" fmla="*/ 302229 h 1701196"/>
              <a:gd name="connsiteX643" fmla="*/ 1678928 w 3104509"/>
              <a:gd name="connsiteY643" fmla="*/ 290965 h 1701196"/>
              <a:gd name="connsiteX644" fmla="*/ 2236501 w 3104509"/>
              <a:gd name="connsiteY644" fmla="*/ 298005 h 1701196"/>
              <a:gd name="connsiteX645" fmla="*/ 2167106 w 3104509"/>
              <a:gd name="connsiteY645" fmla="*/ 254960 h 1701196"/>
              <a:gd name="connsiteX646" fmla="*/ 1678325 w 3104509"/>
              <a:gd name="connsiteY646" fmla="*/ 284931 h 1701196"/>
              <a:gd name="connsiteX647" fmla="*/ 1621803 w 3104509"/>
              <a:gd name="connsiteY647" fmla="*/ 305045 h 1701196"/>
              <a:gd name="connsiteX648" fmla="*/ 1664446 w 3104509"/>
              <a:gd name="connsiteY648" fmla="*/ 287143 h 1701196"/>
              <a:gd name="connsiteX649" fmla="*/ 2229260 w 3104509"/>
              <a:gd name="connsiteY649" fmla="*/ 282919 h 1701196"/>
              <a:gd name="connsiteX650" fmla="*/ 1678325 w 3104509"/>
              <a:gd name="connsiteY650" fmla="*/ 284931 h 1701196"/>
              <a:gd name="connsiteX651" fmla="*/ 1663239 w 3104509"/>
              <a:gd name="connsiteY651" fmla="*/ 280908 h 1701196"/>
              <a:gd name="connsiteX652" fmla="*/ 1597666 w 3104509"/>
              <a:gd name="connsiteY652" fmla="*/ 307057 h 1701196"/>
              <a:gd name="connsiteX653" fmla="*/ 1649561 w 3104509"/>
              <a:gd name="connsiteY653" fmla="*/ 282316 h 1701196"/>
              <a:gd name="connsiteX654" fmla="*/ 2220209 w 3104509"/>
              <a:gd name="connsiteY654" fmla="*/ 265621 h 1701196"/>
              <a:gd name="connsiteX655" fmla="*/ 1663239 w 3104509"/>
              <a:gd name="connsiteY655" fmla="*/ 280908 h 1701196"/>
              <a:gd name="connsiteX656" fmla="*/ 1647952 w 3104509"/>
              <a:gd name="connsiteY656" fmla="*/ 276885 h 1701196"/>
              <a:gd name="connsiteX657" fmla="*/ 1573730 w 3104509"/>
              <a:gd name="connsiteY657" fmla="*/ 310074 h 1701196"/>
              <a:gd name="connsiteX658" fmla="*/ 1634073 w 3104509"/>
              <a:gd name="connsiteY658" fmla="*/ 278494 h 1701196"/>
              <a:gd name="connsiteX659" fmla="*/ 1950474 w 3104509"/>
              <a:gd name="connsiteY659" fmla="*/ 163439 h 1701196"/>
              <a:gd name="connsiteX660" fmla="*/ 2211962 w 3104509"/>
              <a:gd name="connsiteY660" fmla="*/ 249730 h 1701196"/>
              <a:gd name="connsiteX661" fmla="*/ 1647952 w 3104509"/>
              <a:gd name="connsiteY661" fmla="*/ 276885 h 1701196"/>
              <a:gd name="connsiteX662" fmla="*/ 1951479 w 3104509"/>
              <a:gd name="connsiteY662" fmla="*/ 156198 h 1701196"/>
              <a:gd name="connsiteX663" fmla="*/ 1632665 w 3104509"/>
              <a:gd name="connsiteY663" fmla="*/ 271856 h 1701196"/>
              <a:gd name="connsiteX664" fmla="*/ 1549391 w 3104509"/>
              <a:gd name="connsiteY664" fmla="*/ 312085 h 1701196"/>
              <a:gd name="connsiteX665" fmla="*/ 1619591 w 3104509"/>
              <a:gd name="connsiteY665" fmla="*/ 271856 h 1701196"/>
              <a:gd name="connsiteX666" fmla="*/ 1941422 w 3104509"/>
              <a:gd name="connsiteY666" fmla="*/ 144331 h 1701196"/>
              <a:gd name="connsiteX667" fmla="*/ 2202910 w 3104509"/>
              <a:gd name="connsiteY667" fmla="*/ 230823 h 1701196"/>
              <a:gd name="connsiteX668" fmla="*/ 1951479 w 3104509"/>
              <a:gd name="connsiteY668" fmla="*/ 157204 h 1701196"/>
              <a:gd name="connsiteX669" fmla="*/ 2197278 w 3104509"/>
              <a:gd name="connsiteY669" fmla="*/ 216542 h 1701196"/>
              <a:gd name="connsiteX670" fmla="*/ 1942227 w 3104509"/>
              <a:gd name="connsiteY670" fmla="*/ 138497 h 1701196"/>
              <a:gd name="connsiteX671" fmla="*/ 1617378 w 3104509"/>
              <a:gd name="connsiteY671" fmla="*/ 267230 h 1701196"/>
              <a:gd name="connsiteX672" fmla="*/ 1526662 w 3104509"/>
              <a:gd name="connsiteY672" fmla="*/ 315505 h 1701196"/>
              <a:gd name="connsiteX673" fmla="*/ 1604505 w 3104509"/>
              <a:gd name="connsiteY673" fmla="*/ 268437 h 1701196"/>
              <a:gd name="connsiteX674" fmla="*/ 2197278 w 3104509"/>
              <a:gd name="connsiteY674" fmla="*/ 218352 h 1701196"/>
              <a:gd name="connsiteX675" fmla="*/ 1602292 w 3104509"/>
              <a:gd name="connsiteY675" fmla="*/ 265017 h 1701196"/>
              <a:gd name="connsiteX676" fmla="*/ 1503932 w 3104509"/>
              <a:gd name="connsiteY676" fmla="*/ 321338 h 1701196"/>
              <a:gd name="connsiteX677" fmla="*/ 1589620 w 3104509"/>
              <a:gd name="connsiteY677" fmla="*/ 266023 h 1701196"/>
              <a:gd name="connsiteX678" fmla="*/ 2190037 w 3104509"/>
              <a:gd name="connsiteY678" fmla="*/ 202461 h 1701196"/>
              <a:gd name="connsiteX679" fmla="*/ 1602292 w 3104509"/>
              <a:gd name="connsiteY679" fmla="*/ 265017 h 1701196"/>
              <a:gd name="connsiteX680" fmla="*/ 1587005 w 3104509"/>
              <a:gd name="connsiteY680" fmla="*/ 260995 h 1701196"/>
              <a:gd name="connsiteX681" fmla="*/ 1482410 w 3104509"/>
              <a:gd name="connsiteY681" fmla="*/ 324959 h 1701196"/>
              <a:gd name="connsiteX682" fmla="*/ 1574534 w 3104509"/>
              <a:gd name="connsiteY682" fmla="*/ 262201 h 1701196"/>
              <a:gd name="connsiteX683" fmla="*/ 1914670 w 3104509"/>
              <a:gd name="connsiteY683" fmla="*/ 96659 h 1701196"/>
              <a:gd name="connsiteX684" fmla="*/ 2181388 w 3104509"/>
              <a:gd name="connsiteY684" fmla="*/ 185565 h 1701196"/>
              <a:gd name="connsiteX685" fmla="*/ 1587005 w 3104509"/>
              <a:gd name="connsiteY685" fmla="*/ 260995 h 1701196"/>
              <a:gd name="connsiteX686" fmla="*/ 1914469 w 3104509"/>
              <a:gd name="connsiteY686" fmla="*/ 90022 h 1701196"/>
              <a:gd name="connsiteX687" fmla="*/ 1571316 w 3104509"/>
              <a:gd name="connsiteY687" fmla="*/ 256972 h 1701196"/>
              <a:gd name="connsiteX688" fmla="*/ 1459882 w 3104509"/>
              <a:gd name="connsiteY688" fmla="*/ 328780 h 1701196"/>
              <a:gd name="connsiteX689" fmla="*/ 1558845 w 3104509"/>
              <a:gd name="connsiteY689" fmla="*/ 257776 h 1701196"/>
              <a:gd name="connsiteX690" fmla="*/ 1905216 w 3104509"/>
              <a:gd name="connsiteY690" fmla="*/ 79361 h 1701196"/>
              <a:gd name="connsiteX691" fmla="*/ 2175957 w 3104509"/>
              <a:gd name="connsiteY691" fmla="*/ 170278 h 1701196"/>
              <a:gd name="connsiteX692" fmla="*/ 1914469 w 3104509"/>
              <a:gd name="connsiteY692" fmla="*/ 90022 h 1701196"/>
              <a:gd name="connsiteX693" fmla="*/ 1905417 w 3104509"/>
              <a:gd name="connsiteY693" fmla="*/ 73125 h 1701196"/>
              <a:gd name="connsiteX694" fmla="*/ 1556029 w 3104509"/>
              <a:gd name="connsiteY694" fmla="*/ 252949 h 1701196"/>
              <a:gd name="connsiteX695" fmla="*/ 1438963 w 3104509"/>
              <a:gd name="connsiteY695" fmla="*/ 333407 h 1701196"/>
              <a:gd name="connsiteX696" fmla="*/ 1543960 w 3104509"/>
              <a:gd name="connsiteY696" fmla="*/ 254357 h 1701196"/>
              <a:gd name="connsiteX697" fmla="*/ 1966364 w 3104509"/>
              <a:gd name="connsiteY697" fmla="*/ 60051 h 1701196"/>
              <a:gd name="connsiteX698" fmla="*/ 2169721 w 3104509"/>
              <a:gd name="connsiteY698" fmla="*/ 156600 h 1701196"/>
              <a:gd name="connsiteX699" fmla="*/ 1906021 w 3104509"/>
              <a:gd name="connsiteY699" fmla="*/ 73125 h 1701196"/>
              <a:gd name="connsiteX700" fmla="*/ 1967169 w 3104509"/>
              <a:gd name="connsiteY700" fmla="*/ 53011 h 1701196"/>
              <a:gd name="connsiteX701" fmla="*/ 1540943 w 3104509"/>
              <a:gd name="connsiteY701" fmla="*/ 248926 h 1701196"/>
              <a:gd name="connsiteX702" fmla="*/ 1418044 w 3104509"/>
              <a:gd name="connsiteY702" fmla="*/ 336424 h 1701196"/>
              <a:gd name="connsiteX703" fmla="*/ 1528875 w 3104509"/>
              <a:gd name="connsiteY703" fmla="*/ 249328 h 1701196"/>
              <a:gd name="connsiteX704" fmla="*/ 1956709 w 3104509"/>
              <a:gd name="connsiteY704" fmla="*/ 40942 h 1701196"/>
              <a:gd name="connsiteX705" fmla="*/ 2163687 w 3104509"/>
              <a:gd name="connsiteY705" fmla="*/ 139503 h 1701196"/>
              <a:gd name="connsiteX706" fmla="*/ 1967772 w 3104509"/>
              <a:gd name="connsiteY706" fmla="*/ 53011 h 1701196"/>
              <a:gd name="connsiteX707" fmla="*/ 1957111 w 3104509"/>
              <a:gd name="connsiteY707" fmla="*/ 35511 h 1701196"/>
              <a:gd name="connsiteX708" fmla="*/ 1525656 w 3104509"/>
              <a:gd name="connsiteY708" fmla="*/ 244903 h 1701196"/>
              <a:gd name="connsiteX709" fmla="*/ 1397929 w 3104509"/>
              <a:gd name="connsiteY709" fmla="*/ 340044 h 1701196"/>
              <a:gd name="connsiteX710" fmla="*/ 1513789 w 3104509"/>
              <a:gd name="connsiteY710" fmla="*/ 245305 h 1701196"/>
              <a:gd name="connsiteX711" fmla="*/ 1945445 w 3104509"/>
              <a:gd name="connsiteY711" fmla="*/ 24046 h 1701196"/>
              <a:gd name="connsiteX712" fmla="*/ 2149808 w 3104509"/>
              <a:gd name="connsiteY712" fmla="*/ 116975 h 1701196"/>
              <a:gd name="connsiteX713" fmla="*/ 1957715 w 3104509"/>
              <a:gd name="connsiteY713" fmla="*/ 35511 h 1701196"/>
              <a:gd name="connsiteX714" fmla="*/ 1499507 w 3104509"/>
              <a:gd name="connsiteY714" fmla="*/ 242087 h 1701196"/>
              <a:gd name="connsiteX715" fmla="*/ 1935991 w 3104509"/>
              <a:gd name="connsiteY715" fmla="*/ 8156 h 1701196"/>
              <a:gd name="connsiteX716" fmla="*/ 2143975 w 3104509"/>
              <a:gd name="connsiteY716" fmla="*/ 103498 h 1701196"/>
              <a:gd name="connsiteX717" fmla="*/ 1947255 w 3104509"/>
              <a:gd name="connsiteY717" fmla="*/ 19219 h 1701196"/>
              <a:gd name="connsiteX718" fmla="*/ 1512179 w 3104509"/>
              <a:gd name="connsiteY718" fmla="*/ 240880 h 1701196"/>
              <a:gd name="connsiteX719" fmla="*/ 1384050 w 3104509"/>
              <a:gd name="connsiteY719" fmla="*/ 341452 h 1701196"/>
              <a:gd name="connsiteX720" fmla="*/ 1384050 w 3104509"/>
              <a:gd name="connsiteY720" fmla="*/ 341452 h 1701196"/>
              <a:gd name="connsiteX721" fmla="*/ 1499507 w 3104509"/>
              <a:gd name="connsiteY721" fmla="*/ 242087 h 1701196"/>
              <a:gd name="connsiteX722" fmla="*/ 1264772 w 3104509"/>
              <a:gd name="connsiteY722" fmla="*/ 377256 h 1701196"/>
              <a:gd name="connsiteX723" fmla="*/ 1305000 w 3104509"/>
              <a:gd name="connsiteY723" fmla="*/ 372429 h 1701196"/>
              <a:gd name="connsiteX724" fmla="*/ 1312242 w 3104509"/>
              <a:gd name="connsiteY724" fmla="*/ 371222 h 1701196"/>
              <a:gd name="connsiteX725" fmla="*/ 1363332 w 3104509"/>
              <a:gd name="connsiteY725" fmla="*/ 363779 h 1701196"/>
              <a:gd name="connsiteX726" fmla="*/ 924435 w 3104509"/>
              <a:gd name="connsiteY726" fmla="*/ 377055 h 1701196"/>
              <a:gd name="connsiteX727" fmla="*/ 1264772 w 3104509"/>
              <a:gd name="connsiteY727" fmla="*/ 377256 h 1701196"/>
              <a:gd name="connsiteX728" fmla="*/ 1212273 w 3104509"/>
              <a:gd name="connsiteY728" fmla="*/ 373837 h 1701196"/>
              <a:gd name="connsiteX729" fmla="*/ 1222933 w 3104509"/>
              <a:gd name="connsiteY729" fmla="*/ 375245 h 1701196"/>
              <a:gd name="connsiteX730" fmla="*/ 888631 w 3104509"/>
              <a:gd name="connsiteY730" fmla="*/ 365389 h 1701196"/>
              <a:gd name="connsiteX731" fmla="*/ 1212273 w 3104509"/>
              <a:gd name="connsiteY731" fmla="*/ 373837 h 1701196"/>
              <a:gd name="connsiteX732" fmla="*/ 1181498 w 3104509"/>
              <a:gd name="connsiteY732" fmla="*/ 367400 h 1701196"/>
              <a:gd name="connsiteX733" fmla="*/ 1187934 w 3104509"/>
              <a:gd name="connsiteY733" fmla="*/ 369009 h 1701196"/>
              <a:gd name="connsiteX734" fmla="*/ 855241 w 3104509"/>
              <a:gd name="connsiteY734" fmla="*/ 354326 h 1701196"/>
              <a:gd name="connsiteX735" fmla="*/ 1181498 w 3104509"/>
              <a:gd name="connsiteY735" fmla="*/ 367400 h 1701196"/>
              <a:gd name="connsiteX736" fmla="*/ 1161383 w 3104509"/>
              <a:gd name="connsiteY736" fmla="*/ 361768 h 1701196"/>
              <a:gd name="connsiteX737" fmla="*/ 816621 w 3104509"/>
              <a:gd name="connsiteY737" fmla="*/ 342659 h 1701196"/>
              <a:gd name="connsiteX738" fmla="*/ 1157360 w 3104509"/>
              <a:gd name="connsiteY738" fmla="*/ 360360 h 1701196"/>
              <a:gd name="connsiteX739" fmla="*/ 1138453 w 3104509"/>
              <a:gd name="connsiteY739" fmla="*/ 354124 h 1701196"/>
              <a:gd name="connsiteX740" fmla="*/ 773576 w 3104509"/>
              <a:gd name="connsiteY740" fmla="*/ 331797 h 1701196"/>
              <a:gd name="connsiteX741" fmla="*/ 773576 w 3104509"/>
              <a:gd name="connsiteY741" fmla="*/ 331797 h 1701196"/>
              <a:gd name="connsiteX742" fmla="*/ 1135637 w 3104509"/>
              <a:gd name="connsiteY742" fmla="*/ 353119 h 1701196"/>
              <a:gd name="connsiteX743" fmla="*/ 1115522 w 3104509"/>
              <a:gd name="connsiteY743" fmla="*/ 345676 h 1701196"/>
              <a:gd name="connsiteX744" fmla="*/ 1117333 w 3104509"/>
              <a:gd name="connsiteY744" fmla="*/ 345676 h 1701196"/>
              <a:gd name="connsiteX745" fmla="*/ 749640 w 3104509"/>
              <a:gd name="connsiteY745" fmla="*/ 322344 h 1701196"/>
              <a:gd name="connsiteX746" fmla="*/ 453555 w 3104509"/>
              <a:gd name="connsiteY746" fmla="*/ 520069 h 1701196"/>
              <a:gd name="connsiteX747" fmla="*/ 478296 w 3104509"/>
              <a:gd name="connsiteY747" fmla="*/ 895606 h 1701196"/>
              <a:gd name="connsiteX748" fmla="*/ 726509 w 3104509"/>
              <a:gd name="connsiteY748" fmla="*/ 1171979 h 1701196"/>
              <a:gd name="connsiteX749" fmla="*/ 1300776 w 3104509"/>
              <a:gd name="connsiteY749" fmla="*/ 1081061 h 1701196"/>
              <a:gd name="connsiteX750" fmla="*/ 1351264 w 3104509"/>
              <a:gd name="connsiteY750" fmla="*/ 1051292 h 1701196"/>
              <a:gd name="connsiteX751" fmla="*/ 1986277 w 3104509"/>
              <a:gd name="connsiteY751" fmla="*/ 1031177 h 1701196"/>
              <a:gd name="connsiteX752" fmla="*/ 2412101 w 3104509"/>
              <a:gd name="connsiteY752" fmla="*/ 947501 h 1701196"/>
              <a:gd name="connsiteX753" fmla="*/ 2502415 w 3104509"/>
              <a:gd name="connsiteY753" fmla="*/ 890577 h 1701196"/>
              <a:gd name="connsiteX754" fmla="*/ 2503823 w 3104509"/>
              <a:gd name="connsiteY754" fmla="*/ 890577 h 1701196"/>
              <a:gd name="connsiteX755" fmla="*/ 2505029 w 3104509"/>
              <a:gd name="connsiteY755" fmla="*/ 889370 h 1701196"/>
              <a:gd name="connsiteX756" fmla="*/ 2740771 w 3104509"/>
              <a:gd name="connsiteY756" fmla="*/ 595297 h 1701196"/>
              <a:gd name="connsiteX757" fmla="*/ 2698128 w 3104509"/>
              <a:gd name="connsiteY757" fmla="*/ 483662 h 1701196"/>
              <a:gd name="connsiteX758" fmla="*/ 2667957 w 3104509"/>
              <a:gd name="connsiteY758" fmla="*/ 463346 h 1701196"/>
              <a:gd name="connsiteX759" fmla="*/ 2558333 w 3104509"/>
              <a:gd name="connsiteY759" fmla="*/ 441220 h 1701196"/>
              <a:gd name="connsiteX760" fmla="*/ 2415319 w 3104509"/>
              <a:gd name="connsiteY760" fmla="*/ 415071 h 1701196"/>
              <a:gd name="connsiteX761" fmla="*/ 2569396 w 3104509"/>
              <a:gd name="connsiteY761" fmla="*/ 435186 h 1701196"/>
              <a:gd name="connsiteX762" fmla="*/ 2705571 w 3104509"/>
              <a:gd name="connsiteY762" fmla="*/ 467771 h 1701196"/>
              <a:gd name="connsiteX763" fmla="*/ 2758472 w 3104509"/>
              <a:gd name="connsiteY763" fmla="*/ 579608 h 1701196"/>
              <a:gd name="connsiteX764" fmla="*/ 2534598 w 3104509"/>
              <a:gd name="connsiteY764" fmla="*/ 889974 h 1701196"/>
              <a:gd name="connsiteX765" fmla="*/ 2446094 w 3104509"/>
              <a:gd name="connsiteY765" fmla="*/ 950317 h 1701196"/>
              <a:gd name="connsiteX766" fmla="*/ 2003576 w 3104509"/>
              <a:gd name="connsiteY766" fmla="*/ 1048677 h 1701196"/>
              <a:gd name="connsiteX767" fmla="*/ 1339799 w 3104509"/>
              <a:gd name="connsiteY767" fmla="*/ 1068791 h 1701196"/>
              <a:gd name="connsiteX768" fmla="*/ 1286897 w 3104509"/>
              <a:gd name="connsiteY768" fmla="*/ 1101377 h 1701196"/>
              <a:gd name="connsiteX769" fmla="*/ 696337 w 3104509"/>
              <a:gd name="connsiteY769" fmla="*/ 1193300 h 1701196"/>
              <a:gd name="connsiteX770" fmla="*/ 452550 w 3104509"/>
              <a:gd name="connsiteY770" fmla="*/ 906870 h 1701196"/>
              <a:gd name="connsiteX771" fmla="*/ 429217 w 3104509"/>
              <a:gd name="connsiteY771" fmla="*/ 523689 h 1701196"/>
              <a:gd name="connsiteX772" fmla="*/ 724497 w 3104509"/>
              <a:gd name="connsiteY772" fmla="*/ 322545 h 1701196"/>
              <a:gd name="connsiteX773" fmla="*/ 808576 w 3104509"/>
              <a:gd name="connsiteY773" fmla="*/ 328378 h 1701196"/>
              <a:gd name="connsiteX774" fmla="*/ 1115321 w 3104509"/>
              <a:gd name="connsiteY774" fmla="*/ 345676 h 1701196"/>
              <a:gd name="connsiteX775" fmla="*/ 1097419 w 3104509"/>
              <a:gd name="connsiteY775" fmla="*/ 338435 h 1701196"/>
              <a:gd name="connsiteX776" fmla="*/ 1097419 w 3104509"/>
              <a:gd name="connsiteY776" fmla="*/ 338435 h 1701196"/>
              <a:gd name="connsiteX777" fmla="*/ 809984 w 3104509"/>
              <a:gd name="connsiteY777" fmla="*/ 320332 h 1701196"/>
              <a:gd name="connsiteX778" fmla="*/ 725704 w 3104509"/>
              <a:gd name="connsiteY778" fmla="*/ 314499 h 1701196"/>
              <a:gd name="connsiteX779" fmla="*/ 423987 w 3104509"/>
              <a:gd name="connsiteY779" fmla="*/ 521477 h 1701196"/>
              <a:gd name="connsiteX780" fmla="*/ 447119 w 3104509"/>
              <a:gd name="connsiteY780" fmla="*/ 911094 h 1701196"/>
              <a:gd name="connsiteX781" fmla="*/ 693320 w 3104509"/>
              <a:gd name="connsiteY781" fmla="*/ 1200340 h 1701196"/>
              <a:gd name="connsiteX782" fmla="*/ 1288507 w 3104509"/>
              <a:gd name="connsiteY782" fmla="*/ 1107813 h 1701196"/>
              <a:gd name="connsiteX783" fmla="*/ 1341408 w 3104509"/>
              <a:gd name="connsiteY783" fmla="*/ 1075429 h 1701196"/>
              <a:gd name="connsiteX784" fmla="*/ 1999352 w 3104509"/>
              <a:gd name="connsiteY784" fmla="*/ 1055315 h 1701196"/>
              <a:gd name="connsiteX785" fmla="*/ 2449111 w 3104509"/>
              <a:gd name="connsiteY785" fmla="*/ 956150 h 1701196"/>
              <a:gd name="connsiteX786" fmla="*/ 2533592 w 3104509"/>
              <a:gd name="connsiteY786" fmla="*/ 897215 h 1701196"/>
              <a:gd name="connsiteX787" fmla="*/ 2535000 w 3104509"/>
              <a:gd name="connsiteY787" fmla="*/ 897215 h 1701196"/>
              <a:gd name="connsiteX788" fmla="*/ 2536408 w 3104509"/>
              <a:gd name="connsiteY788" fmla="*/ 896008 h 1701196"/>
              <a:gd name="connsiteX789" fmla="*/ 2763902 w 3104509"/>
              <a:gd name="connsiteY789" fmla="*/ 579406 h 1701196"/>
              <a:gd name="connsiteX790" fmla="*/ 2709392 w 3104509"/>
              <a:gd name="connsiteY790" fmla="*/ 462743 h 1701196"/>
              <a:gd name="connsiteX791" fmla="*/ 2685859 w 3104509"/>
              <a:gd name="connsiteY791" fmla="*/ 447053 h 1701196"/>
              <a:gd name="connsiteX792" fmla="*/ 2570603 w 3104509"/>
              <a:gd name="connsiteY792" fmla="*/ 429151 h 1701196"/>
              <a:gd name="connsiteX793" fmla="*/ 2412101 w 3104509"/>
              <a:gd name="connsiteY793" fmla="*/ 407227 h 1701196"/>
              <a:gd name="connsiteX794" fmla="*/ 2580056 w 3104509"/>
              <a:gd name="connsiteY794" fmla="*/ 422514 h 1701196"/>
              <a:gd name="connsiteX795" fmla="*/ 2717438 w 3104509"/>
              <a:gd name="connsiteY795" fmla="*/ 446450 h 1701196"/>
              <a:gd name="connsiteX796" fmla="*/ 2782408 w 3104509"/>
              <a:gd name="connsiteY796" fmla="*/ 563315 h 1701196"/>
              <a:gd name="connsiteX797" fmla="*/ 2565775 w 3104509"/>
              <a:gd name="connsiteY797" fmla="*/ 896008 h 1701196"/>
              <a:gd name="connsiteX798" fmla="*/ 2483306 w 3104509"/>
              <a:gd name="connsiteY798" fmla="*/ 958564 h 1701196"/>
              <a:gd name="connsiteX799" fmla="*/ 2016047 w 3104509"/>
              <a:gd name="connsiteY799" fmla="*/ 1073217 h 1701196"/>
              <a:gd name="connsiteX800" fmla="*/ 1329540 w 3104509"/>
              <a:gd name="connsiteY800" fmla="*/ 1093331 h 1701196"/>
              <a:gd name="connsiteX801" fmla="*/ 1274427 w 3104509"/>
              <a:gd name="connsiteY801" fmla="*/ 1127727 h 1701196"/>
              <a:gd name="connsiteX802" fmla="*/ 662947 w 3104509"/>
              <a:gd name="connsiteY802" fmla="*/ 1221259 h 1701196"/>
              <a:gd name="connsiteX803" fmla="*/ 421573 w 3104509"/>
              <a:gd name="connsiteY803" fmla="*/ 921956 h 1701196"/>
              <a:gd name="connsiteX804" fmla="*/ 400453 w 3104509"/>
              <a:gd name="connsiteY804" fmla="*/ 522684 h 1701196"/>
              <a:gd name="connsiteX805" fmla="*/ 701164 w 3104509"/>
              <a:gd name="connsiteY805" fmla="*/ 311683 h 1701196"/>
              <a:gd name="connsiteX806" fmla="*/ 1020783 w 3104509"/>
              <a:gd name="connsiteY806" fmla="*/ 331797 h 1701196"/>
              <a:gd name="connsiteX807" fmla="*/ 1061616 w 3104509"/>
              <a:gd name="connsiteY807" fmla="*/ 329384 h 1701196"/>
              <a:gd name="connsiteX808" fmla="*/ 1021387 w 3104509"/>
              <a:gd name="connsiteY808" fmla="*/ 326367 h 1701196"/>
              <a:gd name="connsiteX809" fmla="*/ 701567 w 3104509"/>
              <a:gd name="connsiteY809" fmla="*/ 306252 h 1701196"/>
              <a:gd name="connsiteX810" fmla="*/ 394620 w 3104509"/>
              <a:gd name="connsiteY810" fmla="*/ 522080 h 1701196"/>
              <a:gd name="connsiteX811" fmla="*/ 415740 w 3104509"/>
              <a:gd name="connsiteY811" fmla="*/ 925979 h 1701196"/>
              <a:gd name="connsiteX812" fmla="*/ 659930 w 3104509"/>
              <a:gd name="connsiteY812" fmla="*/ 1227696 h 1701196"/>
              <a:gd name="connsiteX813" fmla="*/ 966876 w 3104509"/>
              <a:gd name="connsiteY813" fmla="*/ 1275568 h 1701196"/>
              <a:gd name="connsiteX814" fmla="*/ 1276237 w 3104509"/>
              <a:gd name="connsiteY814" fmla="*/ 1133560 h 1701196"/>
              <a:gd name="connsiteX815" fmla="*/ 1331351 w 3104509"/>
              <a:gd name="connsiteY815" fmla="*/ 1099365 h 1701196"/>
              <a:gd name="connsiteX816" fmla="*/ 2012225 w 3104509"/>
              <a:gd name="connsiteY816" fmla="*/ 1078044 h 1701196"/>
              <a:gd name="connsiteX817" fmla="*/ 2486122 w 3104509"/>
              <a:gd name="connsiteY817" fmla="*/ 962587 h 1701196"/>
              <a:gd name="connsiteX818" fmla="*/ 2564769 w 3104509"/>
              <a:gd name="connsiteY818" fmla="*/ 902244 h 1701196"/>
              <a:gd name="connsiteX819" fmla="*/ 2566379 w 3104509"/>
              <a:gd name="connsiteY819" fmla="*/ 902244 h 1701196"/>
              <a:gd name="connsiteX820" fmla="*/ 2567585 w 3104509"/>
              <a:gd name="connsiteY820" fmla="*/ 901037 h 1701196"/>
              <a:gd name="connsiteX821" fmla="*/ 2787638 w 3104509"/>
              <a:gd name="connsiteY821" fmla="*/ 561907 h 1701196"/>
              <a:gd name="connsiteX822" fmla="*/ 2720857 w 3104509"/>
              <a:gd name="connsiteY822" fmla="*/ 441220 h 1701196"/>
              <a:gd name="connsiteX823" fmla="*/ 2702755 w 3104509"/>
              <a:gd name="connsiteY823" fmla="*/ 429956 h 1701196"/>
              <a:gd name="connsiteX824" fmla="*/ 2580861 w 3104509"/>
              <a:gd name="connsiteY824" fmla="*/ 416278 h 1701196"/>
              <a:gd name="connsiteX825" fmla="*/ 2407072 w 3104509"/>
              <a:gd name="connsiteY825" fmla="*/ 399181 h 1701196"/>
              <a:gd name="connsiteX826" fmla="*/ 2589510 w 3104509"/>
              <a:gd name="connsiteY826" fmla="*/ 408836 h 1701196"/>
              <a:gd name="connsiteX827" fmla="*/ 2728903 w 3104509"/>
              <a:gd name="connsiteY827" fmla="*/ 425129 h 1701196"/>
              <a:gd name="connsiteX828" fmla="*/ 2806344 w 3104509"/>
              <a:gd name="connsiteY828" fmla="*/ 545815 h 1701196"/>
              <a:gd name="connsiteX829" fmla="*/ 2596952 w 3104509"/>
              <a:gd name="connsiteY829" fmla="*/ 900836 h 1701196"/>
              <a:gd name="connsiteX830" fmla="*/ 2520316 w 3104509"/>
              <a:gd name="connsiteY830" fmla="*/ 964196 h 1701196"/>
              <a:gd name="connsiteX831" fmla="*/ 2028920 w 3104509"/>
              <a:gd name="connsiteY831" fmla="*/ 1095745 h 1701196"/>
              <a:gd name="connsiteX832" fmla="*/ 1868004 w 3104509"/>
              <a:gd name="connsiteY832" fmla="*/ 990948 h 1701196"/>
              <a:gd name="connsiteX833" fmla="*/ 1319684 w 3104509"/>
              <a:gd name="connsiteY833" fmla="*/ 1117267 h 1701196"/>
              <a:gd name="connsiteX834" fmla="*/ 1262157 w 3104509"/>
              <a:gd name="connsiteY834" fmla="*/ 1153473 h 1701196"/>
              <a:gd name="connsiteX835" fmla="*/ 629758 w 3104509"/>
              <a:gd name="connsiteY835" fmla="*/ 1248615 h 1701196"/>
              <a:gd name="connsiteX836" fmla="*/ 370684 w 3104509"/>
              <a:gd name="connsiteY836" fmla="*/ 523689 h 1701196"/>
              <a:gd name="connsiteX837" fmla="*/ 677027 w 3104509"/>
              <a:gd name="connsiteY837" fmla="*/ 303838 h 1701196"/>
              <a:gd name="connsiteX838" fmla="*/ 1061414 w 3104509"/>
              <a:gd name="connsiteY838" fmla="*/ 329384 h 1701196"/>
              <a:gd name="connsiteX839" fmla="*/ 1024605 w 3104509"/>
              <a:gd name="connsiteY839" fmla="*/ 319528 h 1701196"/>
              <a:gd name="connsiteX840" fmla="*/ 678234 w 3104509"/>
              <a:gd name="connsiteY840" fmla="*/ 297402 h 1701196"/>
              <a:gd name="connsiteX841" fmla="*/ 365655 w 3104509"/>
              <a:gd name="connsiteY841" fmla="*/ 522483 h 1701196"/>
              <a:gd name="connsiteX842" fmla="*/ 627143 w 3104509"/>
              <a:gd name="connsiteY842" fmla="*/ 1255252 h 1701196"/>
              <a:gd name="connsiteX843" fmla="*/ 1264369 w 3104509"/>
              <a:gd name="connsiteY843" fmla="*/ 1159709 h 1701196"/>
              <a:gd name="connsiteX844" fmla="*/ 1321696 w 3104509"/>
              <a:gd name="connsiteY844" fmla="*/ 1123704 h 1701196"/>
              <a:gd name="connsiteX845" fmla="*/ 2025702 w 3104509"/>
              <a:gd name="connsiteY845" fmla="*/ 1101779 h 1701196"/>
              <a:gd name="connsiteX846" fmla="*/ 2523937 w 3104509"/>
              <a:gd name="connsiteY846" fmla="*/ 969426 h 1701196"/>
              <a:gd name="connsiteX847" fmla="*/ 2596550 w 3104509"/>
              <a:gd name="connsiteY847" fmla="*/ 909083 h 1701196"/>
              <a:gd name="connsiteX848" fmla="*/ 2598159 w 3104509"/>
              <a:gd name="connsiteY848" fmla="*/ 909083 h 1701196"/>
              <a:gd name="connsiteX849" fmla="*/ 2599567 w 3104509"/>
              <a:gd name="connsiteY849" fmla="*/ 907473 h 1701196"/>
              <a:gd name="connsiteX850" fmla="*/ 2812177 w 3104509"/>
              <a:gd name="connsiteY850" fmla="*/ 545413 h 1701196"/>
              <a:gd name="connsiteX851" fmla="*/ 2731719 w 3104509"/>
              <a:gd name="connsiteY851" fmla="*/ 419295 h 1701196"/>
              <a:gd name="connsiteX852" fmla="*/ 2718243 w 3104509"/>
              <a:gd name="connsiteY852" fmla="*/ 411652 h 1701196"/>
              <a:gd name="connsiteX853" fmla="*/ 2589510 w 3104509"/>
              <a:gd name="connsiteY853" fmla="*/ 402399 h 1701196"/>
              <a:gd name="connsiteX854" fmla="*/ 2399630 w 3104509"/>
              <a:gd name="connsiteY854" fmla="*/ 390532 h 1701196"/>
              <a:gd name="connsiteX855" fmla="*/ 2597355 w 3104509"/>
              <a:gd name="connsiteY855" fmla="*/ 394555 h 1701196"/>
              <a:gd name="connsiteX856" fmla="*/ 2740168 w 3104509"/>
              <a:gd name="connsiteY856" fmla="*/ 403405 h 1701196"/>
              <a:gd name="connsiteX857" fmla="*/ 2830280 w 3104509"/>
              <a:gd name="connsiteY857" fmla="*/ 529523 h 1701196"/>
              <a:gd name="connsiteX858" fmla="*/ 2627526 w 3104509"/>
              <a:gd name="connsiteY858" fmla="*/ 907674 h 1701196"/>
              <a:gd name="connsiteX859" fmla="*/ 2556925 w 3104509"/>
              <a:gd name="connsiteY859" fmla="*/ 970834 h 1701196"/>
              <a:gd name="connsiteX860" fmla="*/ 2041592 w 3104509"/>
              <a:gd name="connsiteY860" fmla="*/ 1120083 h 1701196"/>
              <a:gd name="connsiteX861" fmla="*/ 1874240 w 3104509"/>
              <a:gd name="connsiteY861" fmla="*/ 1009051 h 1701196"/>
              <a:gd name="connsiteX862" fmla="*/ 1311035 w 3104509"/>
              <a:gd name="connsiteY862" fmla="*/ 1142209 h 1701196"/>
              <a:gd name="connsiteX863" fmla="*/ 1250691 w 3104509"/>
              <a:gd name="connsiteY863" fmla="*/ 1180225 h 1701196"/>
              <a:gd name="connsiteX864" fmla="*/ 918199 w 3104509"/>
              <a:gd name="connsiteY864" fmla="*/ 1337722 h 1701196"/>
              <a:gd name="connsiteX865" fmla="*/ 597575 w 3104509"/>
              <a:gd name="connsiteY865" fmla="*/ 1277378 h 1701196"/>
              <a:gd name="connsiteX866" fmla="*/ 359218 w 3104509"/>
              <a:gd name="connsiteY866" fmla="*/ 952530 h 1701196"/>
              <a:gd name="connsiteX867" fmla="*/ 341317 w 3104509"/>
              <a:gd name="connsiteY867" fmla="*/ 523689 h 1701196"/>
              <a:gd name="connsiteX868" fmla="*/ 653292 w 3104509"/>
              <a:gd name="connsiteY868" fmla="*/ 294787 h 1701196"/>
              <a:gd name="connsiteX869" fmla="*/ 1024404 w 3104509"/>
              <a:gd name="connsiteY869" fmla="*/ 319528 h 1701196"/>
              <a:gd name="connsiteX870" fmla="*/ 990611 w 3104509"/>
              <a:gd name="connsiteY870" fmla="*/ 309068 h 1701196"/>
              <a:gd name="connsiteX871" fmla="*/ 654298 w 3104509"/>
              <a:gd name="connsiteY871" fmla="*/ 288954 h 1701196"/>
              <a:gd name="connsiteX872" fmla="*/ 336489 w 3104509"/>
              <a:gd name="connsiteY872" fmla="*/ 522885 h 1701196"/>
              <a:gd name="connsiteX873" fmla="*/ 594357 w 3104509"/>
              <a:gd name="connsiteY873" fmla="*/ 1282809 h 1701196"/>
              <a:gd name="connsiteX874" fmla="*/ 917998 w 3104509"/>
              <a:gd name="connsiteY874" fmla="*/ 1343153 h 1701196"/>
              <a:gd name="connsiteX875" fmla="*/ 1252502 w 3104509"/>
              <a:gd name="connsiteY875" fmla="*/ 1184852 h 1701196"/>
              <a:gd name="connsiteX876" fmla="*/ 1312845 w 3104509"/>
              <a:gd name="connsiteY876" fmla="*/ 1146836 h 1701196"/>
              <a:gd name="connsiteX877" fmla="*/ 2039380 w 3104509"/>
              <a:gd name="connsiteY877" fmla="*/ 1124508 h 1701196"/>
              <a:gd name="connsiteX878" fmla="*/ 2562356 w 3104509"/>
              <a:gd name="connsiteY878" fmla="*/ 974253 h 1701196"/>
              <a:gd name="connsiteX879" fmla="*/ 2628935 w 3104509"/>
              <a:gd name="connsiteY879" fmla="*/ 913910 h 1701196"/>
              <a:gd name="connsiteX880" fmla="*/ 2630544 w 3104509"/>
              <a:gd name="connsiteY880" fmla="*/ 913910 h 1701196"/>
              <a:gd name="connsiteX881" fmla="*/ 2631952 w 3104509"/>
              <a:gd name="connsiteY881" fmla="*/ 912301 h 1701196"/>
              <a:gd name="connsiteX882" fmla="*/ 2837722 w 3104509"/>
              <a:gd name="connsiteY882" fmla="*/ 527511 h 1701196"/>
              <a:gd name="connsiteX883" fmla="*/ 2745397 w 3104509"/>
              <a:gd name="connsiteY883" fmla="*/ 396968 h 1701196"/>
              <a:gd name="connsiteX884" fmla="*/ 2735943 w 3104509"/>
              <a:gd name="connsiteY884" fmla="*/ 391940 h 1701196"/>
              <a:gd name="connsiteX885" fmla="*/ 2599970 w 3104509"/>
              <a:gd name="connsiteY885" fmla="*/ 387313 h 1701196"/>
              <a:gd name="connsiteX886" fmla="*/ 2397015 w 3104509"/>
              <a:gd name="connsiteY886" fmla="*/ 381882 h 1701196"/>
              <a:gd name="connsiteX887" fmla="*/ 2607211 w 3104509"/>
              <a:gd name="connsiteY887" fmla="*/ 379066 h 1701196"/>
              <a:gd name="connsiteX888" fmla="*/ 2754047 w 3104509"/>
              <a:gd name="connsiteY888" fmla="*/ 381279 h 1701196"/>
              <a:gd name="connsiteX889" fmla="*/ 2857032 w 3104509"/>
              <a:gd name="connsiteY889" fmla="*/ 511621 h 1701196"/>
              <a:gd name="connsiteX890" fmla="*/ 2660916 w 3104509"/>
              <a:gd name="connsiteY890" fmla="*/ 912703 h 1701196"/>
              <a:gd name="connsiteX891" fmla="*/ 2596349 w 3104509"/>
              <a:gd name="connsiteY891" fmla="*/ 975058 h 1701196"/>
              <a:gd name="connsiteX892" fmla="*/ 2375090 w 3104509"/>
              <a:gd name="connsiteY892" fmla="*/ 1180225 h 1701196"/>
              <a:gd name="connsiteX893" fmla="*/ 2057483 w 3104509"/>
              <a:gd name="connsiteY893" fmla="*/ 1142813 h 1701196"/>
              <a:gd name="connsiteX894" fmla="*/ 1302386 w 3104509"/>
              <a:gd name="connsiteY894" fmla="*/ 1165542 h 1701196"/>
              <a:gd name="connsiteX895" fmla="*/ 1240232 w 3104509"/>
              <a:gd name="connsiteY895" fmla="*/ 1205771 h 1701196"/>
              <a:gd name="connsiteX896" fmla="*/ 566196 w 3104509"/>
              <a:gd name="connsiteY896" fmla="*/ 1304131 h 1701196"/>
              <a:gd name="connsiteX897" fmla="*/ 329449 w 3104509"/>
              <a:gd name="connsiteY897" fmla="*/ 966610 h 1701196"/>
              <a:gd name="connsiteX898" fmla="*/ 314162 w 3104509"/>
              <a:gd name="connsiteY898" fmla="*/ 524092 h 1701196"/>
              <a:gd name="connsiteX899" fmla="*/ 629557 w 3104509"/>
              <a:gd name="connsiteY899" fmla="*/ 286741 h 1701196"/>
              <a:gd name="connsiteX900" fmla="*/ 990410 w 3104509"/>
              <a:gd name="connsiteY900" fmla="*/ 309068 h 1701196"/>
              <a:gd name="connsiteX901" fmla="*/ 953601 w 3104509"/>
              <a:gd name="connsiteY901" fmla="*/ 298005 h 1701196"/>
              <a:gd name="connsiteX902" fmla="*/ 630563 w 3104509"/>
              <a:gd name="connsiteY902" fmla="*/ 280304 h 1701196"/>
              <a:gd name="connsiteX903" fmla="*/ 307122 w 3104509"/>
              <a:gd name="connsiteY903" fmla="*/ 523689 h 1701196"/>
              <a:gd name="connsiteX904" fmla="*/ 322208 w 3104509"/>
              <a:gd name="connsiteY904" fmla="*/ 970633 h 1701196"/>
              <a:gd name="connsiteX905" fmla="*/ 561168 w 3104509"/>
              <a:gd name="connsiteY905" fmla="*/ 1310969 h 1701196"/>
              <a:gd name="connsiteX906" fmla="*/ 1240232 w 3104509"/>
              <a:gd name="connsiteY906" fmla="*/ 1212208 h 1701196"/>
              <a:gd name="connsiteX907" fmla="*/ 1302386 w 3104509"/>
              <a:gd name="connsiteY907" fmla="*/ 1171979 h 1701196"/>
              <a:gd name="connsiteX908" fmla="*/ 2051851 w 3104509"/>
              <a:gd name="connsiteY908" fmla="*/ 1149048 h 1701196"/>
              <a:gd name="connsiteX909" fmla="*/ 2598763 w 3104509"/>
              <a:gd name="connsiteY909" fmla="*/ 980087 h 1701196"/>
              <a:gd name="connsiteX910" fmla="*/ 2659106 w 3104509"/>
              <a:gd name="connsiteY910" fmla="*/ 919743 h 1701196"/>
              <a:gd name="connsiteX911" fmla="*/ 2660916 w 3104509"/>
              <a:gd name="connsiteY911" fmla="*/ 919743 h 1701196"/>
              <a:gd name="connsiteX912" fmla="*/ 2662324 w 3104509"/>
              <a:gd name="connsiteY912" fmla="*/ 918134 h 1701196"/>
              <a:gd name="connsiteX913" fmla="*/ 2861257 w 3104509"/>
              <a:gd name="connsiteY913" fmla="*/ 510012 h 1701196"/>
              <a:gd name="connsiteX914" fmla="*/ 2755857 w 3104509"/>
              <a:gd name="connsiteY914" fmla="*/ 375446 h 1701196"/>
              <a:gd name="connsiteX915" fmla="*/ 2750023 w 3104509"/>
              <a:gd name="connsiteY915" fmla="*/ 372630 h 1701196"/>
              <a:gd name="connsiteX916" fmla="*/ 2606205 w 3104509"/>
              <a:gd name="connsiteY916" fmla="*/ 372630 h 1701196"/>
              <a:gd name="connsiteX917" fmla="*/ 2392589 w 3104509"/>
              <a:gd name="connsiteY917" fmla="*/ 374239 h 1701196"/>
              <a:gd name="connsiteX918" fmla="*/ 2613849 w 3104509"/>
              <a:gd name="connsiteY918" fmla="*/ 364182 h 1701196"/>
              <a:gd name="connsiteX919" fmla="*/ 2765512 w 3104509"/>
              <a:gd name="connsiteY919" fmla="*/ 359555 h 1701196"/>
              <a:gd name="connsiteX920" fmla="*/ 2881572 w 3104509"/>
              <a:gd name="connsiteY920" fmla="*/ 494121 h 1701196"/>
              <a:gd name="connsiteX921" fmla="*/ 2691692 w 3104509"/>
              <a:gd name="connsiteY921" fmla="*/ 918335 h 1701196"/>
              <a:gd name="connsiteX922" fmla="*/ 2633561 w 3104509"/>
              <a:gd name="connsiteY922" fmla="*/ 978679 h 1701196"/>
              <a:gd name="connsiteX923" fmla="*/ 2070356 w 3104509"/>
              <a:gd name="connsiteY923" fmla="*/ 1165743 h 1701196"/>
              <a:gd name="connsiteX924" fmla="*/ 1290920 w 3104509"/>
              <a:gd name="connsiteY924" fmla="*/ 1190484 h 1701196"/>
              <a:gd name="connsiteX925" fmla="*/ 1226554 w 3104509"/>
              <a:gd name="connsiteY925" fmla="*/ 1232121 h 1701196"/>
              <a:gd name="connsiteX926" fmla="*/ 531599 w 3104509"/>
              <a:gd name="connsiteY926" fmla="*/ 1332693 h 1701196"/>
              <a:gd name="connsiteX927" fmla="*/ 296461 w 3104509"/>
              <a:gd name="connsiteY927" fmla="*/ 982500 h 1701196"/>
              <a:gd name="connsiteX928" fmla="*/ 283186 w 3104509"/>
              <a:gd name="connsiteY928" fmla="*/ 525299 h 1701196"/>
              <a:gd name="connsiteX929" fmla="*/ 606224 w 3104509"/>
              <a:gd name="connsiteY929" fmla="*/ 278695 h 1701196"/>
              <a:gd name="connsiteX930" fmla="*/ 953400 w 3104509"/>
              <a:gd name="connsiteY930" fmla="*/ 298005 h 1701196"/>
              <a:gd name="connsiteX931" fmla="*/ 928860 w 3104509"/>
              <a:gd name="connsiteY931" fmla="*/ 287948 h 1701196"/>
              <a:gd name="connsiteX932" fmla="*/ 607029 w 3104509"/>
              <a:gd name="connsiteY932" fmla="*/ 271856 h 1701196"/>
              <a:gd name="connsiteX933" fmla="*/ 278157 w 3104509"/>
              <a:gd name="connsiteY933" fmla="*/ 523287 h 1701196"/>
              <a:gd name="connsiteX934" fmla="*/ 291232 w 3104509"/>
              <a:gd name="connsiteY934" fmla="*/ 984713 h 1701196"/>
              <a:gd name="connsiteX935" fmla="*/ 528582 w 3104509"/>
              <a:gd name="connsiteY935" fmla="*/ 1337923 h 1701196"/>
              <a:gd name="connsiteX936" fmla="*/ 1228566 w 3104509"/>
              <a:gd name="connsiteY936" fmla="*/ 1237351 h 1701196"/>
              <a:gd name="connsiteX937" fmla="*/ 1293133 w 3104509"/>
              <a:gd name="connsiteY937" fmla="*/ 1195714 h 1701196"/>
              <a:gd name="connsiteX938" fmla="*/ 2065327 w 3104509"/>
              <a:gd name="connsiteY938" fmla="*/ 1172180 h 1701196"/>
              <a:gd name="connsiteX939" fmla="*/ 2405865 w 3104509"/>
              <a:gd name="connsiteY939" fmla="*/ 1207983 h 1701196"/>
              <a:gd name="connsiteX940" fmla="*/ 2636980 w 3104509"/>
              <a:gd name="connsiteY940" fmla="*/ 983707 h 1701196"/>
              <a:gd name="connsiteX941" fmla="*/ 2690887 w 3104509"/>
              <a:gd name="connsiteY941" fmla="*/ 925576 h 1701196"/>
              <a:gd name="connsiteX942" fmla="*/ 2692697 w 3104509"/>
              <a:gd name="connsiteY942" fmla="*/ 925576 h 1701196"/>
              <a:gd name="connsiteX943" fmla="*/ 2694105 w 3104509"/>
              <a:gd name="connsiteY943" fmla="*/ 923565 h 1701196"/>
              <a:gd name="connsiteX944" fmla="*/ 2886601 w 3104509"/>
              <a:gd name="connsiteY944" fmla="*/ 492110 h 1701196"/>
              <a:gd name="connsiteX945" fmla="*/ 2767925 w 3104509"/>
              <a:gd name="connsiteY945" fmla="*/ 353722 h 1701196"/>
              <a:gd name="connsiteX946" fmla="*/ 2765512 w 3104509"/>
              <a:gd name="connsiteY946" fmla="*/ 353722 h 1701196"/>
              <a:gd name="connsiteX947" fmla="*/ 2613446 w 3104509"/>
              <a:gd name="connsiteY947" fmla="*/ 358952 h 1701196"/>
              <a:gd name="connsiteX948" fmla="*/ 2389975 w 3104509"/>
              <a:gd name="connsiteY948" fmla="*/ 367802 h 1701196"/>
              <a:gd name="connsiteX949" fmla="*/ 2619883 w 3104509"/>
              <a:gd name="connsiteY949" fmla="*/ 350303 h 1701196"/>
              <a:gd name="connsiteX950" fmla="*/ 2776776 w 3104509"/>
              <a:gd name="connsiteY950" fmla="*/ 339240 h 1701196"/>
              <a:gd name="connsiteX951" fmla="*/ 2906112 w 3104509"/>
              <a:gd name="connsiteY951" fmla="*/ 477426 h 1701196"/>
              <a:gd name="connsiteX952" fmla="*/ 2722266 w 3104509"/>
              <a:gd name="connsiteY952" fmla="*/ 925979 h 1701196"/>
              <a:gd name="connsiteX953" fmla="*/ 2670571 w 3104509"/>
              <a:gd name="connsiteY953" fmla="*/ 983908 h 1701196"/>
              <a:gd name="connsiteX954" fmla="*/ 2081821 w 3104509"/>
              <a:gd name="connsiteY954" fmla="*/ 1191288 h 1701196"/>
              <a:gd name="connsiteX955" fmla="*/ 1280863 w 3104509"/>
              <a:gd name="connsiteY955" fmla="*/ 1215024 h 1701196"/>
              <a:gd name="connsiteX956" fmla="*/ 1214083 w 3104509"/>
              <a:gd name="connsiteY956" fmla="*/ 1258672 h 1701196"/>
              <a:gd name="connsiteX957" fmla="*/ 498209 w 3104509"/>
              <a:gd name="connsiteY957" fmla="*/ 1359244 h 1701196"/>
              <a:gd name="connsiteX958" fmla="*/ 264680 w 3104509"/>
              <a:gd name="connsiteY958" fmla="*/ 997184 h 1701196"/>
              <a:gd name="connsiteX959" fmla="*/ 253416 w 3104509"/>
              <a:gd name="connsiteY959" fmla="*/ 525299 h 1701196"/>
              <a:gd name="connsiteX960" fmla="*/ 582087 w 3104509"/>
              <a:gd name="connsiteY960" fmla="*/ 270046 h 1701196"/>
              <a:gd name="connsiteX961" fmla="*/ 928860 w 3104509"/>
              <a:gd name="connsiteY961" fmla="*/ 287948 h 1701196"/>
              <a:gd name="connsiteX962" fmla="*/ 582690 w 3104509"/>
              <a:gd name="connsiteY962" fmla="*/ 263207 h 1701196"/>
              <a:gd name="connsiteX963" fmla="*/ 248388 w 3104509"/>
              <a:gd name="connsiteY963" fmla="*/ 523689 h 1701196"/>
              <a:gd name="connsiteX964" fmla="*/ 259451 w 3104509"/>
              <a:gd name="connsiteY964" fmla="*/ 999799 h 1701196"/>
              <a:gd name="connsiteX965" fmla="*/ 494991 w 3104509"/>
              <a:gd name="connsiteY965" fmla="*/ 1365480 h 1701196"/>
              <a:gd name="connsiteX966" fmla="*/ 1216095 w 3104509"/>
              <a:gd name="connsiteY966" fmla="*/ 1263701 h 1701196"/>
              <a:gd name="connsiteX967" fmla="*/ 1283076 w 3104509"/>
              <a:gd name="connsiteY967" fmla="*/ 1220052 h 1701196"/>
              <a:gd name="connsiteX968" fmla="*/ 2077999 w 3104509"/>
              <a:gd name="connsiteY968" fmla="*/ 1196116 h 1701196"/>
              <a:gd name="connsiteX969" fmla="*/ 2674393 w 3104509"/>
              <a:gd name="connsiteY969" fmla="*/ 987127 h 1701196"/>
              <a:gd name="connsiteX970" fmla="*/ 2721863 w 3104509"/>
              <a:gd name="connsiteY970" fmla="*/ 932013 h 1701196"/>
              <a:gd name="connsiteX971" fmla="*/ 2723673 w 3104509"/>
              <a:gd name="connsiteY971" fmla="*/ 932013 h 1701196"/>
              <a:gd name="connsiteX972" fmla="*/ 2725082 w 3104509"/>
              <a:gd name="connsiteY972" fmla="*/ 930001 h 1701196"/>
              <a:gd name="connsiteX973" fmla="*/ 2911140 w 3104509"/>
              <a:gd name="connsiteY973" fmla="*/ 475012 h 1701196"/>
              <a:gd name="connsiteX974" fmla="*/ 2788643 w 3104509"/>
              <a:gd name="connsiteY974" fmla="*/ 337027 h 1701196"/>
              <a:gd name="connsiteX975" fmla="*/ 2778988 w 3104509"/>
              <a:gd name="connsiteY975" fmla="*/ 332803 h 1701196"/>
              <a:gd name="connsiteX976" fmla="*/ 2619279 w 3104509"/>
              <a:gd name="connsiteY976" fmla="*/ 343665 h 1701196"/>
              <a:gd name="connsiteX977" fmla="*/ 2386957 w 3104509"/>
              <a:gd name="connsiteY977" fmla="*/ 360360 h 1701196"/>
              <a:gd name="connsiteX978" fmla="*/ 2625515 w 3104509"/>
              <a:gd name="connsiteY978" fmla="*/ 334815 h 1701196"/>
              <a:gd name="connsiteX979" fmla="*/ 2788241 w 3104509"/>
              <a:gd name="connsiteY979" fmla="*/ 317315 h 1701196"/>
              <a:gd name="connsiteX980" fmla="*/ 2930853 w 3104509"/>
              <a:gd name="connsiteY980" fmla="*/ 459323 h 1701196"/>
              <a:gd name="connsiteX981" fmla="*/ 2753443 w 3104509"/>
              <a:gd name="connsiteY981" fmla="*/ 931007 h 1701196"/>
              <a:gd name="connsiteX982" fmla="*/ 2708387 w 3104509"/>
              <a:gd name="connsiteY982" fmla="*/ 985115 h 1701196"/>
              <a:gd name="connsiteX983" fmla="*/ 2349947 w 3104509"/>
              <a:gd name="connsiteY983" fmla="*/ 1295682 h 1701196"/>
              <a:gd name="connsiteX984" fmla="*/ 2094895 w 3104509"/>
              <a:gd name="connsiteY984" fmla="*/ 1213817 h 1701196"/>
              <a:gd name="connsiteX985" fmla="*/ 1896969 w 3104509"/>
              <a:gd name="connsiteY985" fmla="*/ 1078446 h 1701196"/>
              <a:gd name="connsiteX986" fmla="*/ 1271208 w 3104509"/>
              <a:gd name="connsiteY986" fmla="*/ 1238155 h 1701196"/>
              <a:gd name="connsiteX987" fmla="*/ 1202015 w 3104509"/>
              <a:gd name="connsiteY987" fmla="*/ 1283614 h 1701196"/>
              <a:gd name="connsiteX988" fmla="*/ 818029 w 3104509"/>
              <a:gd name="connsiteY988" fmla="*/ 1475104 h 1701196"/>
              <a:gd name="connsiteX989" fmla="*/ 465423 w 3104509"/>
              <a:gd name="connsiteY989" fmla="*/ 1386801 h 1701196"/>
              <a:gd name="connsiteX990" fmla="*/ 233101 w 3104509"/>
              <a:gd name="connsiteY990" fmla="*/ 1011063 h 1701196"/>
              <a:gd name="connsiteX991" fmla="*/ 224049 w 3104509"/>
              <a:gd name="connsiteY991" fmla="*/ 524293 h 1701196"/>
              <a:gd name="connsiteX992" fmla="*/ 558352 w 3104509"/>
              <a:gd name="connsiteY992" fmla="*/ 260592 h 1701196"/>
              <a:gd name="connsiteX993" fmla="*/ 898487 w 3104509"/>
              <a:gd name="connsiteY993" fmla="*/ 276684 h 1701196"/>
              <a:gd name="connsiteX994" fmla="*/ 582690 w 3104509"/>
              <a:gd name="connsiteY994" fmla="*/ 263207 h 1701196"/>
              <a:gd name="connsiteX995" fmla="*/ 558955 w 3104509"/>
              <a:gd name="connsiteY995" fmla="*/ 254558 h 1701196"/>
              <a:gd name="connsiteX996" fmla="*/ 219021 w 3104509"/>
              <a:gd name="connsiteY996" fmla="*/ 523689 h 1701196"/>
              <a:gd name="connsiteX997" fmla="*/ 227871 w 3104509"/>
              <a:gd name="connsiteY997" fmla="*/ 1014482 h 1701196"/>
              <a:gd name="connsiteX998" fmla="*/ 462003 w 3104509"/>
              <a:gd name="connsiteY998" fmla="*/ 1393037 h 1701196"/>
              <a:gd name="connsiteX999" fmla="*/ 818231 w 3104509"/>
              <a:gd name="connsiteY999" fmla="*/ 1481942 h 1701196"/>
              <a:gd name="connsiteX1000" fmla="*/ 1204026 w 3104509"/>
              <a:gd name="connsiteY1000" fmla="*/ 1289648 h 1701196"/>
              <a:gd name="connsiteX1001" fmla="*/ 1273421 w 3104509"/>
              <a:gd name="connsiteY1001" fmla="*/ 1244189 h 1701196"/>
              <a:gd name="connsiteX1002" fmla="*/ 2091275 w 3104509"/>
              <a:gd name="connsiteY1002" fmla="*/ 1219650 h 1701196"/>
              <a:gd name="connsiteX1003" fmla="*/ 2350148 w 3104509"/>
              <a:gd name="connsiteY1003" fmla="*/ 1302521 h 1701196"/>
              <a:gd name="connsiteX1004" fmla="*/ 2712208 w 3104509"/>
              <a:gd name="connsiteY1004" fmla="*/ 989138 h 1701196"/>
              <a:gd name="connsiteX1005" fmla="*/ 2752437 w 3104509"/>
              <a:gd name="connsiteY1005" fmla="*/ 937846 h 1701196"/>
              <a:gd name="connsiteX1006" fmla="*/ 2754449 w 3104509"/>
              <a:gd name="connsiteY1006" fmla="*/ 937846 h 1701196"/>
              <a:gd name="connsiteX1007" fmla="*/ 2755656 w 3104509"/>
              <a:gd name="connsiteY1007" fmla="*/ 935835 h 1701196"/>
              <a:gd name="connsiteX1008" fmla="*/ 2935479 w 3104509"/>
              <a:gd name="connsiteY1008" fmla="*/ 457111 h 1701196"/>
              <a:gd name="connsiteX1009" fmla="*/ 2814792 w 3104509"/>
              <a:gd name="connsiteY1009" fmla="*/ 321740 h 1701196"/>
              <a:gd name="connsiteX1010" fmla="*/ 2789247 w 3104509"/>
              <a:gd name="connsiteY1010" fmla="*/ 311281 h 1701196"/>
              <a:gd name="connsiteX1011" fmla="*/ 2623705 w 3104509"/>
              <a:gd name="connsiteY1011" fmla="*/ 328780 h 1701196"/>
              <a:gd name="connsiteX1012" fmla="*/ 2379515 w 3104509"/>
              <a:gd name="connsiteY1012" fmla="*/ 352314 h 1701196"/>
              <a:gd name="connsiteX1013" fmla="*/ 2629739 w 3104509"/>
              <a:gd name="connsiteY1013" fmla="*/ 319930 h 1701196"/>
              <a:gd name="connsiteX1014" fmla="*/ 2798701 w 3104509"/>
              <a:gd name="connsiteY1014" fmla="*/ 295793 h 1701196"/>
              <a:gd name="connsiteX1015" fmla="*/ 2954789 w 3104509"/>
              <a:gd name="connsiteY1015" fmla="*/ 441421 h 1701196"/>
              <a:gd name="connsiteX1016" fmla="*/ 2783212 w 3104509"/>
              <a:gd name="connsiteY1016" fmla="*/ 936840 h 1701196"/>
              <a:gd name="connsiteX1017" fmla="*/ 2744995 w 3104509"/>
              <a:gd name="connsiteY1017" fmla="*/ 986322 h 1701196"/>
              <a:gd name="connsiteX1018" fmla="*/ 2373079 w 3104509"/>
              <a:gd name="connsiteY1018" fmla="*/ 1322435 h 1701196"/>
              <a:gd name="connsiteX1019" fmla="*/ 2106763 w 3104509"/>
              <a:gd name="connsiteY1019" fmla="*/ 1237351 h 1701196"/>
              <a:gd name="connsiteX1020" fmla="*/ 1901595 w 3104509"/>
              <a:gd name="connsiteY1020" fmla="*/ 1096549 h 1701196"/>
              <a:gd name="connsiteX1021" fmla="*/ 1260346 w 3104509"/>
              <a:gd name="connsiteY1021" fmla="*/ 1262695 h 1701196"/>
              <a:gd name="connsiteX1022" fmla="*/ 1190348 w 3104509"/>
              <a:gd name="connsiteY1022" fmla="*/ 1309964 h 1701196"/>
              <a:gd name="connsiteX1023" fmla="*/ 793289 w 3104509"/>
              <a:gd name="connsiteY1023" fmla="*/ 1511108 h 1701196"/>
              <a:gd name="connsiteX1024" fmla="*/ 432837 w 3104509"/>
              <a:gd name="connsiteY1024" fmla="*/ 1415565 h 1701196"/>
              <a:gd name="connsiteX1025" fmla="*/ 201722 w 3104509"/>
              <a:gd name="connsiteY1025" fmla="*/ 1027154 h 1701196"/>
              <a:gd name="connsiteX1026" fmla="*/ 195084 w 3104509"/>
              <a:gd name="connsiteY1026" fmla="*/ 525500 h 1701196"/>
              <a:gd name="connsiteX1027" fmla="*/ 534617 w 3104509"/>
              <a:gd name="connsiteY1027" fmla="*/ 252345 h 1701196"/>
              <a:gd name="connsiteX1028" fmla="*/ 870729 w 3104509"/>
              <a:gd name="connsiteY1028" fmla="*/ 266224 h 1701196"/>
              <a:gd name="connsiteX1029" fmla="*/ 558955 w 3104509"/>
              <a:gd name="connsiteY1029" fmla="*/ 254558 h 1701196"/>
              <a:gd name="connsiteX1030" fmla="*/ 535019 w 3104509"/>
              <a:gd name="connsiteY1030" fmla="*/ 246110 h 1701196"/>
              <a:gd name="connsiteX1031" fmla="*/ 189654 w 3104509"/>
              <a:gd name="connsiteY1031" fmla="*/ 523689 h 1701196"/>
              <a:gd name="connsiteX1032" fmla="*/ 196090 w 3104509"/>
              <a:gd name="connsiteY1032" fmla="*/ 1029568 h 1701196"/>
              <a:gd name="connsiteX1033" fmla="*/ 429016 w 3104509"/>
              <a:gd name="connsiteY1033" fmla="*/ 1420795 h 1701196"/>
              <a:gd name="connsiteX1034" fmla="*/ 793087 w 3104509"/>
              <a:gd name="connsiteY1034" fmla="*/ 1516942 h 1701196"/>
              <a:gd name="connsiteX1035" fmla="*/ 1191957 w 3104509"/>
              <a:gd name="connsiteY1035" fmla="*/ 1315797 h 1701196"/>
              <a:gd name="connsiteX1036" fmla="*/ 1263766 w 3104509"/>
              <a:gd name="connsiteY1036" fmla="*/ 1267925 h 1701196"/>
              <a:gd name="connsiteX1037" fmla="*/ 2104349 w 3104509"/>
              <a:gd name="connsiteY1037" fmla="*/ 1242983 h 1701196"/>
              <a:gd name="connsiteX1038" fmla="*/ 2374688 w 3104509"/>
              <a:gd name="connsiteY1038" fmla="*/ 1328871 h 1701196"/>
              <a:gd name="connsiteX1039" fmla="*/ 2750426 w 3104509"/>
              <a:gd name="connsiteY1039" fmla="*/ 989943 h 1701196"/>
              <a:gd name="connsiteX1040" fmla="*/ 2784822 w 3104509"/>
              <a:gd name="connsiteY1040" fmla="*/ 943478 h 1701196"/>
              <a:gd name="connsiteX1041" fmla="*/ 2786632 w 3104509"/>
              <a:gd name="connsiteY1041" fmla="*/ 943478 h 1701196"/>
              <a:gd name="connsiteX1042" fmla="*/ 2788040 w 3104509"/>
              <a:gd name="connsiteY1042" fmla="*/ 941266 h 1701196"/>
              <a:gd name="connsiteX1043" fmla="*/ 2961427 w 3104509"/>
              <a:gd name="connsiteY1043" fmla="*/ 438404 h 1701196"/>
              <a:gd name="connsiteX1044" fmla="*/ 2846171 w 3104509"/>
              <a:gd name="connsiteY1044" fmla="*/ 306051 h 1701196"/>
              <a:gd name="connsiteX1045" fmla="*/ 2802321 w 3104509"/>
              <a:gd name="connsiteY1045" fmla="*/ 289356 h 1701196"/>
              <a:gd name="connsiteX1046" fmla="*/ 2630745 w 3104509"/>
              <a:gd name="connsiteY1046" fmla="*/ 313292 h 1701196"/>
              <a:gd name="connsiteX1047" fmla="*/ 2377504 w 3104509"/>
              <a:gd name="connsiteY1047" fmla="*/ 344469 h 1701196"/>
              <a:gd name="connsiteX1048" fmla="*/ 2636377 w 3104509"/>
              <a:gd name="connsiteY1048" fmla="*/ 304241 h 1701196"/>
              <a:gd name="connsiteX1049" fmla="*/ 2811775 w 3104509"/>
              <a:gd name="connsiteY1049" fmla="*/ 273667 h 1701196"/>
              <a:gd name="connsiteX1050" fmla="*/ 2981340 w 3104509"/>
              <a:gd name="connsiteY1050" fmla="*/ 422715 h 1701196"/>
              <a:gd name="connsiteX1051" fmla="*/ 2815798 w 3104509"/>
              <a:gd name="connsiteY1051" fmla="*/ 942473 h 1701196"/>
              <a:gd name="connsiteX1052" fmla="*/ 2784620 w 3104509"/>
              <a:gd name="connsiteY1052" fmla="*/ 985719 h 1701196"/>
              <a:gd name="connsiteX1053" fmla="*/ 2399026 w 3104509"/>
              <a:gd name="connsiteY1053" fmla="*/ 1347779 h 1701196"/>
              <a:gd name="connsiteX1054" fmla="*/ 2121245 w 3104509"/>
              <a:gd name="connsiteY1054" fmla="*/ 1260080 h 1701196"/>
              <a:gd name="connsiteX1055" fmla="*/ 1909038 w 3104509"/>
              <a:gd name="connsiteY1055" fmla="*/ 1112440 h 1701196"/>
              <a:gd name="connsiteX1056" fmla="*/ 1252099 w 3104509"/>
              <a:gd name="connsiteY1056" fmla="*/ 1285223 h 1701196"/>
              <a:gd name="connsiteX1057" fmla="*/ 1177877 w 3104509"/>
              <a:gd name="connsiteY1057" fmla="*/ 1334503 h 1701196"/>
              <a:gd name="connsiteX1058" fmla="*/ 399447 w 3104509"/>
              <a:gd name="connsiteY1058" fmla="*/ 1440909 h 1701196"/>
              <a:gd name="connsiteX1059" fmla="*/ 169740 w 3104509"/>
              <a:gd name="connsiteY1059" fmla="*/ 1039625 h 1701196"/>
              <a:gd name="connsiteX1060" fmla="*/ 164510 w 3104509"/>
              <a:gd name="connsiteY1060" fmla="*/ 523689 h 1701196"/>
              <a:gd name="connsiteX1061" fmla="*/ 510077 w 3104509"/>
              <a:gd name="connsiteY1061" fmla="*/ 242087 h 1701196"/>
              <a:gd name="connsiteX1062" fmla="*/ 843374 w 3104509"/>
              <a:gd name="connsiteY1062" fmla="*/ 253552 h 1701196"/>
              <a:gd name="connsiteX1063" fmla="*/ 535019 w 3104509"/>
              <a:gd name="connsiteY1063" fmla="*/ 246110 h 1701196"/>
              <a:gd name="connsiteX1064" fmla="*/ 511284 w 3104509"/>
              <a:gd name="connsiteY1064" fmla="*/ 237461 h 1701196"/>
              <a:gd name="connsiteX1065" fmla="*/ 160286 w 3104509"/>
              <a:gd name="connsiteY1065" fmla="*/ 523086 h 1701196"/>
              <a:gd name="connsiteX1066" fmla="*/ 164510 w 3104509"/>
              <a:gd name="connsiteY1066" fmla="*/ 1043849 h 1701196"/>
              <a:gd name="connsiteX1067" fmla="*/ 396028 w 3104509"/>
              <a:gd name="connsiteY1067" fmla="*/ 1447748 h 1701196"/>
              <a:gd name="connsiteX1068" fmla="*/ 767743 w 3104509"/>
              <a:gd name="connsiteY1068" fmla="*/ 1551337 h 1701196"/>
              <a:gd name="connsiteX1069" fmla="*/ 1179889 w 3104509"/>
              <a:gd name="connsiteY1069" fmla="*/ 1341342 h 1701196"/>
              <a:gd name="connsiteX1070" fmla="*/ 1254111 w 3104509"/>
              <a:gd name="connsiteY1070" fmla="*/ 1291861 h 1701196"/>
              <a:gd name="connsiteX1071" fmla="*/ 2117424 w 3104509"/>
              <a:gd name="connsiteY1071" fmla="*/ 1266517 h 1701196"/>
              <a:gd name="connsiteX1072" fmla="*/ 2399026 w 3104509"/>
              <a:gd name="connsiteY1072" fmla="*/ 1355423 h 1701196"/>
              <a:gd name="connsiteX1073" fmla="*/ 2788643 w 3104509"/>
              <a:gd name="connsiteY1073" fmla="*/ 989943 h 1701196"/>
              <a:gd name="connsiteX1074" fmla="*/ 2816401 w 3104509"/>
              <a:gd name="connsiteY1074" fmla="*/ 949714 h 1701196"/>
              <a:gd name="connsiteX1075" fmla="*/ 2817809 w 3104509"/>
              <a:gd name="connsiteY1075" fmla="*/ 949714 h 1701196"/>
              <a:gd name="connsiteX1076" fmla="*/ 2819217 w 3104509"/>
              <a:gd name="connsiteY1076" fmla="*/ 947300 h 1701196"/>
              <a:gd name="connsiteX1077" fmla="*/ 2986570 w 3104509"/>
              <a:gd name="connsiteY1077" fmla="*/ 420703 h 1701196"/>
              <a:gd name="connsiteX1078" fmla="*/ 2869705 w 3104509"/>
              <a:gd name="connsiteY1078" fmla="*/ 288149 h 1701196"/>
              <a:gd name="connsiteX1079" fmla="*/ 2813787 w 3104509"/>
              <a:gd name="connsiteY1079" fmla="*/ 268035 h 1701196"/>
              <a:gd name="connsiteX1080" fmla="*/ 2635572 w 3104509"/>
              <a:gd name="connsiteY1080" fmla="*/ 298609 h 1701196"/>
              <a:gd name="connsiteX1081" fmla="*/ 2379113 w 3104509"/>
              <a:gd name="connsiteY1081" fmla="*/ 338837 h 1701196"/>
              <a:gd name="connsiteX1082" fmla="*/ 2640601 w 3104509"/>
              <a:gd name="connsiteY1082" fmla="*/ 290160 h 1701196"/>
              <a:gd name="connsiteX1083" fmla="*/ 2821631 w 3104509"/>
              <a:gd name="connsiteY1083" fmla="*/ 253150 h 1701196"/>
              <a:gd name="connsiteX1084" fmla="*/ 3004673 w 3104509"/>
              <a:gd name="connsiteY1084" fmla="*/ 405215 h 1701196"/>
              <a:gd name="connsiteX1085" fmla="*/ 2845165 w 3104509"/>
              <a:gd name="connsiteY1085" fmla="*/ 949312 h 1701196"/>
              <a:gd name="connsiteX1086" fmla="*/ 2821028 w 3104509"/>
              <a:gd name="connsiteY1086" fmla="*/ 985115 h 1701196"/>
              <a:gd name="connsiteX1087" fmla="*/ 2421957 w 3104509"/>
              <a:gd name="connsiteY1087" fmla="*/ 1375537 h 1701196"/>
              <a:gd name="connsiteX1088" fmla="*/ 2132509 w 3104509"/>
              <a:gd name="connsiteY1088" fmla="*/ 1284821 h 1701196"/>
              <a:gd name="connsiteX1089" fmla="*/ 1914469 w 3104509"/>
              <a:gd name="connsiteY1089" fmla="*/ 1131549 h 1701196"/>
              <a:gd name="connsiteX1090" fmla="*/ 1243450 w 3104509"/>
              <a:gd name="connsiteY1090" fmla="*/ 1309561 h 1701196"/>
              <a:gd name="connsiteX1091" fmla="*/ 1164803 w 3104509"/>
              <a:gd name="connsiteY1091" fmla="*/ 1361859 h 1701196"/>
              <a:gd name="connsiteX1092" fmla="*/ 365655 w 3104509"/>
              <a:gd name="connsiteY1092" fmla="*/ 1469069 h 1701196"/>
              <a:gd name="connsiteX1093" fmla="*/ 137155 w 3104509"/>
              <a:gd name="connsiteY1093" fmla="*/ 1054912 h 1701196"/>
              <a:gd name="connsiteX1094" fmla="*/ 135747 w 3104509"/>
              <a:gd name="connsiteY1094" fmla="*/ 523689 h 1701196"/>
              <a:gd name="connsiteX1095" fmla="*/ 486342 w 3104509"/>
              <a:gd name="connsiteY1095" fmla="*/ 235248 h 1701196"/>
              <a:gd name="connsiteX1096" fmla="*/ 817627 w 3104509"/>
              <a:gd name="connsiteY1096" fmla="*/ 244702 h 1701196"/>
              <a:gd name="connsiteX1097" fmla="*/ 511284 w 3104509"/>
              <a:gd name="connsiteY1097" fmla="*/ 237461 h 1701196"/>
              <a:gd name="connsiteX1098" fmla="*/ 487549 w 3104509"/>
              <a:gd name="connsiteY1098" fmla="*/ 229012 h 1701196"/>
              <a:gd name="connsiteX1099" fmla="*/ 130718 w 3104509"/>
              <a:gd name="connsiteY1099" fmla="*/ 522684 h 1701196"/>
              <a:gd name="connsiteX1100" fmla="*/ 132528 w 3104509"/>
              <a:gd name="connsiteY1100" fmla="*/ 1058533 h 1701196"/>
              <a:gd name="connsiteX1101" fmla="*/ 363040 w 3104509"/>
              <a:gd name="connsiteY1101" fmla="*/ 1475305 h 1701196"/>
              <a:gd name="connsiteX1102" fmla="*/ 742399 w 3104509"/>
              <a:gd name="connsiteY1102" fmla="*/ 1586538 h 1701196"/>
              <a:gd name="connsiteX1103" fmla="*/ 1167820 w 3104509"/>
              <a:gd name="connsiteY1103" fmla="*/ 1367290 h 1701196"/>
              <a:gd name="connsiteX1104" fmla="*/ 1246266 w 3104509"/>
              <a:gd name="connsiteY1104" fmla="*/ 1314791 h 1701196"/>
              <a:gd name="connsiteX1105" fmla="*/ 2131303 w 3104509"/>
              <a:gd name="connsiteY1105" fmla="*/ 1290050 h 1701196"/>
              <a:gd name="connsiteX1106" fmla="*/ 2425175 w 3104509"/>
              <a:gd name="connsiteY1106" fmla="*/ 1381772 h 1701196"/>
              <a:gd name="connsiteX1107" fmla="*/ 2827464 w 3104509"/>
              <a:gd name="connsiteY1107" fmla="*/ 988333 h 1701196"/>
              <a:gd name="connsiteX1108" fmla="*/ 2847579 w 3104509"/>
              <a:gd name="connsiteY1108" fmla="*/ 955547 h 1701196"/>
              <a:gd name="connsiteX1109" fmla="*/ 2847579 w 3104509"/>
              <a:gd name="connsiteY1109" fmla="*/ 955547 h 1701196"/>
              <a:gd name="connsiteX1110" fmla="*/ 2848987 w 3104509"/>
              <a:gd name="connsiteY1110" fmla="*/ 953133 h 1701196"/>
              <a:gd name="connsiteX1111" fmla="*/ 3009903 w 3104509"/>
              <a:gd name="connsiteY1111" fmla="*/ 402198 h 1701196"/>
              <a:gd name="connsiteX1112" fmla="*/ 2892233 w 3104509"/>
              <a:gd name="connsiteY1112" fmla="*/ 269644 h 1701196"/>
              <a:gd name="connsiteX1113" fmla="*/ 2823642 w 3104509"/>
              <a:gd name="connsiteY1113" fmla="*/ 246713 h 1701196"/>
              <a:gd name="connsiteX1114" fmla="*/ 2638790 w 3104509"/>
              <a:gd name="connsiteY1114" fmla="*/ 283925 h 1701196"/>
              <a:gd name="connsiteX1115" fmla="*/ 2365636 w 3104509"/>
              <a:gd name="connsiteY1115" fmla="*/ 329585 h 1701196"/>
              <a:gd name="connsiteX1116" fmla="*/ 2644221 w 3104509"/>
              <a:gd name="connsiteY1116" fmla="*/ 275075 h 1701196"/>
              <a:gd name="connsiteX1117" fmla="*/ 2833297 w 3104509"/>
              <a:gd name="connsiteY1117" fmla="*/ 231426 h 1701196"/>
              <a:gd name="connsiteX1118" fmla="*/ 3030017 w 3104509"/>
              <a:gd name="connsiteY1118" fmla="*/ 386710 h 1701196"/>
              <a:gd name="connsiteX1119" fmla="*/ 2876342 w 3104509"/>
              <a:gd name="connsiteY1119" fmla="*/ 955145 h 1701196"/>
              <a:gd name="connsiteX1120" fmla="*/ 2859848 w 3104509"/>
              <a:gd name="connsiteY1120" fmla="*/ 981897 h 1701196"/>
              <a:gd name="connsiteX1121" fmla="*/ 2447502 w 3104509"/>
              <a:gd name="connsiteY1121" fmla="*/ 1401485 h 1701196"/>
              <a:gd name="connsiteX1122" fmla="*/ 2145785 w 3104509"/>
              <a:gd name="connsiteY1122" fmla="*/ 1308153 h 1701196"/>
              <a:gd name="connsiteX1123" fmla="*/ 1919497 w 3104509"/>
              <a:gd name="connsiteY1123" fmla="*/ 1148646 h 1701196"/>
              <a:gd name="connsiteX1124" fmla="*/ 1232186 w 3104509"/>
              <a:gd name="connsiteY1124" fmla="*/ 1333297 h 1701196"/>
              <a:gd name="connsiteX1125" fmla="*/ 1151728 w 3104509"/>
              <a:gd name="connsiteY1125" fmla="*/ 1387404 h 1701196"/>
              <a:gd name="connsiteX1126" fmla="*/ 331863 w 3104509"/>
              <a:gd name="connsiteY1126" fmla="*/ 1497028 h 1701196"/>
              <a:gd name="connsiteX1127" fmla="*/ 104167 w 3104509"/>
              <a:gd name="connsiteY1127" fmla="*/ 1069998 h 1701196"/>
              <a:gd name="connsiteX1128" fmla="*/ 104167 w 3104509"/>
              <a:gd name="connsiteY1128" fmla="*/ 523287 h 1701196"/>
              <a:gd name="connsiteX1129" fmla="*/ 463411 w 3104509"/>
              <a:gd name="connsiteY1129" fmla="*/ 226599 h 1701196"/>
              <a:gd name="connsiteX1130" fmla="*/ 793691 w 3104509"/>
              <a:gd name="connsiteY1130" fmla="*/ 233840 h 1701196"/>
              <a:gd name="connsiteX1131" fmla="*/ 487549 w 3104509"/>
              <a:gd name="connsiteY1131" fmla="*/ 229012 h 1701196"/>
              <a:gd name="connsiteX1132" fmla="*/ 463613 w 3104509"/>
              <a:gd name="connsiteY1132" fmla="*/ 220363 h 1701196"/>
              <a:gd name="connsiteX1133" fmla="*/ 101552 w 3104509"/>
              <a:gd name="connsiteY1133" fmla="*/ 522080 h 1701196"/>
              <a:gd name="connsiteX1134" fmla="*/ 101552 w 3104509"/>
              <a:gd name="connsiteY1134" fmla="*/ 1072814 h 1701196"/>
              <a:gd name="connsiteX1135" fmla="*/ 330656 w 3104509"/>
              <a:gd name="connsiteY1135" fmla="*/ 1502660 h 1701196"/>
              <a:gd name="connsiteX1136" fmla="*/ 1156556 w 3104509"/>
              <a:gd name="connsiteY1136" fmla="*/ 1393037 h 1701196"/>
              <a:gd name="connsiteX1137" fmla="*/ 1237014 w 3104509"/>
              <a:gd name="connsiteY1137" fmla="*/ 1338929 h 1701196"/>
              <a:gd name="connsiteX1138" fmla="*/ 1669877 w 3104509"/>
              <a:gd name="connsiteY1138" fmla="*/ 1119681 h 1701196"/>
              <a:gd name="connsiteX1139" fmla="*/ 2144578 w 3104509"/>
              <a:gd name="connsiteY1139" fmla="*/ 1313383 h 1701196"/>
              <a:gd name="connsiteX1140" fmla="*/ 2450720 w 3104509"/>
              <a:gd name="connsiteY1140" fmla="*/ 1407720 h 1701196"/>
              <a:gd name="connsiteX1141" fmla="*/ 2866889 w 3104509"/>
              <a:gd name="connsiteY1141" fmla="*/ 985316 h 1701196"/>
              <a:gd name="connsiteX1142" fmla="*/ 2882980 w 3104509"/>
              <a:gd name="connsiteY1142" fmla="*/ 959369 h 1701196"/>
              <a:gd name="connsiteX1143" fmla="*/ 3038063 w 3104509"/>
              <a:gd name="connsiteY1143" fmla="*/ 384095 h 1701196"/>
              <a:gd name="connsiteX1144" fmla="*/ 2917376 w 3104509"/>
              <a:gd name="connsiteY1144" fmla="*/ 250334 h 1701196"/>
              <a:gd name="connsiteX1145" fmla="*/ 2838527 w 3104509"/>
              <a:gd name="connsiteY1145" fmla="*/ 225593 h 1701196"/>
              <a:gd name="connsiteX1146" fmla="*/ 2646635 w 3104509"/>
              <a:gd name="connsiteY1146" fmla="*/ 269443 h 1701196"/>
              <a:gd name="connsiteX1147" fmla="*/ 2365033 w 3104509"/>
              <a:gd name="connsiteY1147" fmla="*/ 322545 h 1701196"/>
              <a:gd name="connsiteX1148" fmla="*/ 2651463 w 3104509"/>
              <a:gd name="connsiteY1148" fmla="*/ 260592 h 1701196"/>
              <a:gd name="connsiteX1149" fmla="*/ 2847780 w 3104509"/>
              <a:gd name="connsiteY1149" fmla="*/ 210306 h 1701196"/>
              <a:gd name="connsiteX1150" fmla="*/ 3057976 w 3104509"/>
              <a:gd name="connsiteY1150" fmla="*/ 368607 h 1701196"/>
              <a:gd name="connsiteX1151" fmla="*/ 2909934 w 3104509"/>
              <a:gd name="connsiteY1151" fmla="*/ 961984 h 1701196"/>
              <a:gd name="connsiteX1152" fmla="*/ 2901486 w 3104509"/>
              <a:gd name="connsiteY1152" fmla="*/ 977271 h 1701196"/>
              <a:gd name="connsiteX1153" fmla="*/ 2476266 w 3104509"/>
              <a:gd name="connsiteY1153" fmla="*/ 1428036 h 1701196"/>
              <a:gd name="connsiteX1154" fmla="*/ 2161273 w 3104509"/>
              <a:gd name="connsiteY1154" fmla="*/ 1332090 h 1701196"/>
              <a:gd name="connsiteX1155" fmla="*/ 1927543 w 3104509"/>
              <a:gd name="connsiteY1155" fmla="*/ 1167352 h 1701196"/>
              <a:gd name="connsiteX1156" fmla="*/ 1223537 w 3104509"/>
              <a:gd name="connsiteY1156" fmla="*/ 1358641 h 1701196"/>
              <a:gd name="connsiteX1157" fmla="*/ 1141470 w 3104509"/>
              <a:gd name="connsiteY1157" fmla="*/ 1413955 h 1701196"/>
              <a:gd name="connsiteX1158" fmla="*/ 300685 w 3104509"/>
              <a:gd name="connsiteY1158" fmla="*/ 1525188 h 1701196"/>
              <a:gd name="connsiteX1159" fmla="*/ 73995 w 3104509"/>
              <a:gd name="connsiteY1159" fmla="*/ 1085285 h 1701196"/>
              <a:gd name="connsiteX1160" fmla="*/ 77013 w 3104509"/>
              <a:gd name="connsiteY1160" fmla="*/ 523689 h 1701196"/>
              <a:gd name="connsiteX1161" fmla="*/ 439073 w 3104509"/>
              <a:gd name="connsiteY1161" fmla="*/ 218553 h 1701196"/>
              <a:gd name="connsiteX1162" fmla="*/ 768749 w 3104509"/>
              <a:gd name="connsiteY1162" fmla="*/ 223582 h 1701196"/>
              <a:gd name="connsiteX1163" fmla="*/ 463613 w 3104509"/>
              <a:gd name="connsiteY1163" fmla="*/ 220363 h 1701196"/>
              <a:gd name="connsiteX1164" fmla="*/ 415941 w 3104509"/>
              <a:gd name="connsiteY1164" fmla="*/ 209501 h 1701196"/>
              <a:gd name="connsiteX1165" fmla="*/ 746020 w 3104509"/>
              <a:gd name="connsiteY1165" fmla="*/ 212519 h 1701196"/>
              <a:gd name="connsiteX1166" fmla="*/ 439877 w 3104509"/>
              <a:gd name="connsiteY1166" fmla="*/ 212519 h 1701196"/>
              <a:gd name="connsiteX1167" fmla="*/ 71984 w 3104509"/>
              <a:gd name="connsiteY1167" fmla="*/ 521879 h 1701196"/>
              <a:gd name="connsiteX1168" fmla="*/ 68766 w 3104509"/>
              <a:gd name="connsiteY1168" fmla="*/ 1086894 h 1701196"/>
              <a:gd name="connsiteX1169" fmla="*/ 296864 w 3104509"/>
              <a:gd name="connsiteY1169" fmla="*/ 1529413 h 1701196"/>
              <a:gd name="connsiteX1170" fmla="*/ 1143683 w 3104509"/>
              <a:gd name="connsiteY1170" fmla="*/ 1418180 h 1701196"/>
              <a:gd name="connsiteX1171" fmla="*/ 1225548 w 3104509"/>
              <a:gd name="connsiteY1171" fmla="*/ 1362664 h 1701196"/>
              <a:gd name="connsiteX1172" fmla="*/ 1669877 w 3104509"/>
              <a:gd name="connsiteY1172" fmla="*/ 1136175 h 1701196"/>
              <a:gd name="connsiteX1173" fmla="*/ 2156848 w 3104509"/>
              <a:gd name="connsiteY1173" fmla="*/ 1337319 h 1701196"/>
              <a:gd name="connsiteX1174" fmla="*/ 2476266 w 3104509"/>
              <a:gd name="connsiteY1174" fmla="*/ 1434070 h 1701196"/>
              <a:gd name="connsiteX1175" fmla="*/ 2905307 w 3104509"/>
              <a:gd name="connsiteY1175" fmla="*/ 979885 h 1701196"/>
              <a:gd name="connsiteX1176" fmla="*/ 2912347 w 3104509"/>
              <a:gd name="connsiteY1176" fmla="*/ 967616 h 1701196"/>
              <a:gd name="connsiteX1177" fmla="*/ 2913554 w 3104509"/>
              <a:gd name="connsiteY1177" fmla="*/ 965202 h 1701196"/>
              <a:gd name="connsiteX1178" fmla="*/ 3062401 w 3104509"/>
              <a:gd name="connsiteY1178" fmla="*/ 365590 h 1701196"/>
              <a:gd name="connsiteX1179" fmla="*/ 2939301 w 3104509"/>
              <a:gd name="connsiteY1179" fmla="*/ 230823 h 1701196"/>
              <a:gd name="connsiteX1180" fmla="*/ 2848987 w 3104509"/>
              <a:gd name="connsiteY1180" fmla="*/ 204071 h 1701196"/>
              <a:gd name="connsiteX1181" fmla="*/ 2649853 w 3104509"/>
              <a:gd name="connsiteY1181" fmla="*/ 254558 h 1701196"/>
              <a:gd name="connsiteX1182" fmla="*/ 2374084 w 3104509"/>
              <a:gd name="connsiteY1182" fmla="*/ 317717 h 1701196"/>
              <a:gd name="connsiteX1183" fmla="*/ 2655687 w 3104509"/>
              <a:gd name="connsiteY1183" fmla="*/ 245708 h 1701196"/>
              <a:gd name="connsiteX1184" fmla="*/ 2859647 w 3104509"/>
              <a:gd name="connsiteY1184" fmla="*/ 188784 h 1701196"/>
              <a:gd name="connsiteX1185" fmla="*/ 3083320 w 3104509"/>
              <a:gd name="connsiteY1185" fmla="*/ 349699 h 1701196"/>
              <a:gd name="connsiteX1186" fmla="*/ 2941111 w 3104509"/>
              <a:gd name="connsiteY1186" fmla="*/ 968420 h 1701196"/>
              <a:gd name="connsiteX1187" fmla="*/ 2941111 w 3104509"/>
              <a:gd name="connsiteY1187" fmla="*/ 968420 h 1701196"/>
              <a:gd name="connsiteX1188" fmla="*/ 2510661 w 3104509"/>
              <a:gd name="connsiteY1188" fmla="*/ 1451167 h 1701196"/>
              <a:gd name="connsiteX1189" fmla="*/ 2297649 w 3104509"/>
              <a:gd name="connsiteY1189" fmla="*/ 1441915 h 1701196"/>
              <a:gd name="connsiteX1190" fmla="*/ 2174750 w 3104509"/>
              <a:gd name="connsiteY1190" fmla="*/ 1355825 h 1701196"/>
              <a:gd name="connsiteX1191" fmla="*/ 1933376 w 3104509"/>
              <a:gd name="connsiteY1191" fmla="*/ 1184248 h 1701196"/>
              <a:gd name="connsiteX1192" fmla="*/ 1213681 w 3104509"/>
              <a:gd name="connsiteY1192" fmla="*/ 1382577 h 1701196"/>
              <a:gd name="connsiteX1193" fmla="*/ 1129401 w 3104509"/>
              <a:gd name="connsiteY1193" fmla="*/ 1439903 h 1701196"/>
              <a:gd name="connsiteX1194" fmla="*/ 665562 w 3104509"/>
              <a:gd name="connsiteY1194" fmla="*/ 1685501 h 1701196"/>
              <a:gd name="connsiteX1195" fmla="*/ 267698 w 3104509"/>
              <a:gd name="connsiteY1195" fmla="*/ 1552745 h 1701196"/>
              <a:gd name="connsiteX1196" fmla="*/ 42013 w 3104509"/>
              <a:gd name="connsiteY1196" fmla="*/ 1099768 h 1701196"/>
              <a:gd name="connsiteX1197" fmla="*/ 47444 w 3104509"/>
              <a:gd name="connsiteY1197" fmla="*/ 523689 h 1701196"/>
              <a:gd name="connsiteX1198" fmla="*/ 415941 w 3104509"/>
              <a:gd name="connsiteY1198" fmla="*/ 209501 h 170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</a:cxnLst>
            <a:rect l="l" t="t" r="r" b="b"/>
            <a:pathLst>
              <a:path w="3104509" h="1701196">
                <a:moveTo>
                  <a:pt x="42416" y="521276"/>
                </a:moveTo>
                <a:cubicBezTo>
                  <a:pt x="-12095" y="677967"/>
                  <a:pt x="-14106" y="889572"/>
                  <a:pt x="36784" y="1102181"/>
                </a:cubicBezTo>
                <a:cubicBezTo>
                  <a:pt x="84053" y="1299504"/>
                  <a:pt x="168735" y="1469069"/>
                  <a:pt x="263876" y="1557774"/>
                </a:cubicBezTo>
                <a:cubicBezTo>
                  <a:pt x="545478" y="1817452"/>
                  <a:pt x="765329" y="1690932"/>
                  <a:pt x="1131614" y="1445133"/>
                </a:cubicBezTo>
                <a:cubicBezTo>
                  <a:pt x="1160378" y="1425018"/>
                  <a:pt x="1188538" y="1406513"/>
                  <a:pt x="1215893" y="1387807"/>
                </a:cubicBezTo>
                <a:cubicBezTo>
                  <a:pt x="1379826" y="1275568"/>
                  <a:pt x="1521231" y="1178616"/>
                  <a:pt x="1671687" y="1153876"/>
                </a:cubicBezTo>
                <a:cubicBezTo>
                  <a:pt x="1836626" y="1126721"/>
                  <a:pt x="1994927" y="1192495"/>
                  <a:pt x="2169922" y="1360853"/>
                </a:cubicBezTo>
                <a:cubicBezTo>
                  <a:pt x="2278541" y="1465247"/>
                  <a:pt x="2393193" y="1497431"/>
                  <a:pt x="2510460" y="1457000"/>
                </a:cubicBezTo>
                <a:cubicBezTo>
                  <a:pt x="2760483" y="1370709"/>
                  <a:pt x="2941715" y="978276"/>
                  <a:pt x="2945134" y="970834"/>
                </a:cubicBezTo>
                <a:cubicBezTo>
                  <a:pt x="3085935" y="689232"/>
                  <a:pt x="3133405" y="479035"/>
                  <a:pt x="3087745" y="347286"/>
                </a:cubicBezTo>
                <a:cubicBezTo>
                  <a:pt x="3067289" y="285731"/>
                  <a:pt x="3021026" y="236153"/>
                  <a:pt x="2961024" y="211513"/>
                </a:cubicBezTo>
                <a:cubicBezTo>
                  <a:pt x="2928720" y="197280"/>
                  <a:pt x="2894707" y="187273"/>
                  <a:pt x="2859848" y="181744"/>
                </a:cubicBezTo>
                <a:cubicBezTo>
                  <a:pt x="2804735" y="172893"/>
                  <a:pt x="2731116" y="205076"/>
                  <a:pt x="2653273" y="239070"/>
                </a:cubicBezTo>
                <a:cubicBezTo>
                  <a:pt x="2497386" y="307258"/>
                  <a:pt x="2320781" y="384497"/>
                  <a:pt x="2210755" y="183755"/>
                </a:cubicBezTo>
                <a:cubicBezTo>
                  <a:pt x="2145785" y="66287"/>
                  <a:pt x="2051247" y="2725"/>
                  <a:pt x="1936997" y="110"/>
                </a:cubicBezTo>
                <a:cubicBezTo>
                  <a:pt x="1796196" y="-3310"/>
                  <a:pt x="1631860" y="84993"/>
                  <a:pt x="1496088" y="236053"/>
                </a:cubicBezTo>
                <a:cubicBezTo>
                  <a:pt x="1460349" y="278822"/>
                  <a:pt x="1417308" y="314917"/>
                  <a:pt x="1368964" y="342659"/>
                </a:cubicBezTo>
                <a:lnTo>
                  <a:pt x="1345431" y="342659"/>
                </a:lnTo>
                <a:lnTo>
                  <a:pt x="1315862" y="342659"/>
                </a:lnTo>
                <a:cubicBezTo>
                  <a:pt x="1298966" y="342659"/>
                  <a:pt x="1282070" y="341452"/>
                  <a:pt x="1264570" y="340447"/>
                </a:cubicBezTo>
                <a:lnTo>
                  <a:pt x="1224342" y="336625"/>
                </a:lnTo>
                <a:lnTo>
                  <a:pt x="1185722" y="331395"/>
                </a:lnTo>
                <a:lnTo>
                  <a:pt x="1150119" y="325160"/>
                </a:lnTo>
                <a:lnTo>
                  <a:pt x="1115522" y="317717"/>
                </a:lnTo>
                <a:lnTo>
                  <a:pt x="1102649" y="314499"/>
                </a:lnTo>
                <a:lnTo>
                  <a:pt x="1082535" y="309672"/>
                </a:lnTo>
                <a:lnTo>
                  <a:pt x="1049547" y="300821"/>
                </a:lnTo>
                <a:lnTo>
                  <a:pt x="1019576" y="291770"/>
                </a:lnTo>
                <a:lnTo>
                  <a:pt x="990813" y="282316"/>
                </a:lnTo>
                <a:lnTo>
                  <a:pt x="962451" y="272460"/>
                </a:lnTo>
                <a:lnTo>
                  <a:pt x="934693" y="262201"/>
                </a:lnTo>
                <a:cubicBezTo>
                  <a:pt x="770901" y="193877"/>
                  <a:pt x="591066" y="173507"/>
                  <a:pt x="416142" y="203467"/>
                </a:cubicBezTo>
                <a:cubicBezTo>
                  <a:pt x="234107" y="231829"/>
                  <a:pt x="104167" y="342659"/>
                  <a:pt x="42416" y="521276"/>
                </a:cubicBezTo>
                <a:close/>
                <a:moveTo>
                  <a:pt x="844782" y="440818"/>
                </a:moveTo>
                <a:cubicBezTo>
                  <a:pt x="798518" y="488891"/>
                  <a:pt x="781823" y="571361"/>
                  <a:pt x="802139" y="650411"/>
                </a:cubicBezTo>
                <a:cubicBezTo>
                  <a:pt x="816545" y="708787"/>
                  <a:pt x="851635" y="759958"/>
                  <a:pt x="900901" y="794430"/>
                </a:cubicBezTo>
                <a:cubicBezTo>
                  <a:pt x="958831" y="834659"/>
                  <a:pt x="1033656" y="851354"/>
                  <a:pt x="1122160" y="843509"/>
                </a:cubicBezTo>
                <a:cubicBezTo>
                  <a:pt x="1232337" y="835202"/>
                  <a:pt x="1340734" y="811025"/>
                  <a:pt x="1443991" y="771701"/>
                </a:cubicBezTo>
                <a:lnTo>
                  <a:pt x="1464106" y="764460"/>
                </a:lnTo>
                <a:cubicBezTo>
                  <a:pt x="1575741" y="722420"/>
                  <a:pt x="1656400" y="692249"/>
                  <a:pt x="1828781" y="749977"/>
                </a:cubicBezTo>
                <a:cubicBezTo>
                  <a:pt x="1871961" y="763369"/>
                  <a:pt x="1915971" y="773917"/>
                  <a:pt x="1960531" y="781557"/>
                </a:cubicBezTo>
                <a:cubicBezTo>
                  <a:pt x="1992714" y="787993"/>
                  <a:pt x="2025299" y="794430"/>
                  <a:pt x="2059695" y="802878"/>
                </a:cubicBezTo>
                <a:lnTo>
                  <a:pt x="2063919" y="804286"/>
                </a:lnTo>
                <a:cubicBezTo>
                  <a:pt x="2047224" y="802476"/>
                  <a:pt x="2030730" y="801068"/>
                  <a:pt x="2014438" y="799861"/>
                </a:cubicBezTo>
                <a:cubicBezTo>
                  <a:pt x="1956379" y="797950"/>
                  <a:pt x="1898973" y="787028"/>
                  <a:pt x="1844269" y="767477"/>
                </a:cubicBezTo>
                <a:cubicBezTo>
                  <a:pt x="1665653" y="694260"/>
                  <a:pt x="1578155" y="730667"/>
                  <a:pt x="1456865" y="781155"/>
                </a:cubicBezTo>
                <a:lnTo>
                  <a:pt x="1431722" y="791614"/>
                </a:lnTo>
                <a:cubicBezTo>
                  <a:pt x="1323466" y="837656"/>
                  <a:pt x="1207389" y="862497"/>
                  <a:pt x="1089776" y="864831"/>
                </a:cubicBezTo>
                <a:cubicBezTo>
                  <a:pt x="963859" y="869859"/>
                  <a:pt x="815213" y="816757"/>
                  <a:pt x="775990" y="653227"/>
                </a:cubicBezTo>
                <a:cubicBezTo>
                  <a:pt x="755876" y="572769"/>
                  <a:pt x="773375" y="490501"/>
                  <a:pt x="818633" y="442829"/>
                </a:cubicBezTo>
                <a:cubicBezTo>
                  <a:pt x="844737" y="414468"/>
                  <a:pt x="882118" y="399207"/>
                  <a:pt x="920613" y="401192"/>
                </a:cubicBezTo>
                <a:cubicBezTo>
                  <a:pt x="891695" y="405113"/>
                  <a:pt x="864960" y="418728"/>
                  <a:pt x="844782" y="439812"/>
                </a:cubicBezTo>
                <a:close/>
                <a:moveTo>
                  <a:pt x="945354" y="406623"/>
                </a:moveTo>
                <a:cubicBezTo>
                  <a:pt x="917640" y="409906"/>
                  <a:pt x="891950" y="422787"/>
                  <a:pt x="872741" y="443030"/>
                </a:cubicBezTo>
                <a:cubicBezTo>
                  <a:pt x="827684" y="489294"/>
                  <a:pt x="812397" y="570757"/>
                  <a:pt x="832512" y="645583"/>
                </a:cubicBezTo>
                <a:cubicBezTo>
                  <a:pt x="845787" y="694059"/>
                  <a:pt x="908544" y="849946"/>
                  <a:pt x="1155952" y="815953"/>
                </a:cubicBezTo>
                <a:cubicBezTo>
                  <a:pt x="1260401" y="802073"/>
                  <a:pt x="1363220" y="777890"/>
                  <a:pt x="1462899" y="743742"/>
                </a:cubicBezTo>
                <a:cubicBezTo>
                  <a:pt x="1605913" y="697277"/>
                  <a:pt x="1684158" y="672134"/>
                  <a:pt x="2008001" y="783971"/>
                </a:cubicBezTo>
                <a:lnTo>
                  <a:pt x="1962341" y="774718"/>
                </a:lnTo>
                <a:cubicBezTo>
                  <a:pt x="1917995" y="767096"/>
                  <a:pt x="1874187" y="756615"/>
                  <a:pt x="1831195" y="743339"/>
                </a:cubicBezTo>
                <a:cubicBezTo>
                  <a:pt x="1657205" y="685007"/>
                  <a:pt x="1575741" y="715581"/>
                  <a:pt x="1463100" y="757822"/>
                </a:cubicBezTo>
                <a:lnTo>
                  <a:pt x="1442986" y="765063"/>
                </a:lnTo>
                <a:cubicBezTo>
                  <a:pt x="1340249" y="804447"/>
                  <a:pt x="1232295" y="828584"/>
                  <a:pt x="1122562" y="836670"/>
                </a:cubicBezTo>
                <a:cubicBezTo>
                  <a:pt x="997048" y="847331"/>
                  <a:pt x="848402" y="803280"/>
                  <a:pt x="808173" y="646790"/>
                </a:cubicBezTo>
                <a:cubicBezTo>
                  <a:pt x="788059" y="569953"/>
                  <a:pt x="804352" y="490501"/>
                  <a:pt x="848402" y="444036"/>
                </a:cubicBezTo>
                <a:cubicBezTo>
                  <a:pt x="873582" y="417226"/>
                  <a:pt x="909462" y="403123"/>
                  <a:pt x="946159" y="405617"/>
                </a:cubicBezTo>
                <a:close/>
                <a:moveTo>
                  <a:pt x="816219" y="437398"/>
                </a:moveTo>
                <a:cubicBezTo>
                  <a:pt x="769352" y="487081"/>
                  <a:pt x="751853" y="572366"/>
                  <a:pt x="771565" y="654836"/>
                </a:cubicBezTo>
                <a:cubicBezTo>
                  <a:pt x="785836" y="715740"/>
                  <a:pt x="820465" y="769953"/>
                  <a:pt x="869724" y="808510"/>
                </a:cubicBezTo>
                <a:cubicBezTo>
                  <a:pt x="933384" y="854613"/>
                  <a:pt x="1011432" y="876457"/>
                  <a:pt x="1089776" y="870060"/>
                </a:cubicBezTo>
                <a:cubicBezTo>
                  <a:pt x="1207739" y="867767"/>
                  <a:pt x="1324164" y="842846"/>
                  <a:pt x="1432727" y="796643"/>
                </a:cubicBezTo>
                <a:lnTo>
                  <a:pt x="1458072" y="785982"/>
                </a:lnTo>
                <a:cubicBezTo>
                  <a:pt x="1578758" y="736098"/>
                  <a:pt x="1664848" y="699892"/>
                  <a:pt x="1841855" y="772505"/>
                </a:cubicBezTo>
                <a:cubicBezTo>
                  <a:pt x="1896995" y="792298"/>
                  <a:pt x="1954883" y="803361"/>
                  <a:pt x="2013432" y="805292"/>
                </a:cubicBezTo>
                <a:cubicBezTo>
                  <a:pt x="2038776" y="807504"/>
                  <a:pt x="2064724" y="809717"/>
                  <a:pt x="2090872" y="813338"/>
                </a:cubicBezTo>
                <a:lnTo>
                  <a:pt x="2094493" y="814545"/>
                </a:lnTo>
                <a:lnTo>
                  <a:pt x="2103947" y="817964"/>
                </a:lnTo>
                <a:cubicBezTo>
                  <a:pt x="2087855" y="817964"/>
                  <a:pt x="2071965" y="817964"/>
                  <a:pt x="2056276" y="817964"/>
                </a:cubicBezTo>
                <a:cubicBezTo>
                  <a:pt x="1991507" y="819573"/>
                  <a:pt x="1924526" y="821182"/>
                  <a:pt x="1857746" y="789603"/>
                </a:cubicBezTo>
                <a:lnTo>
                  <a:pt x="1844470" y="783568"/>
                </a:lnTo>
                <a:cubicBezTo>
                  <a:pt x="1668067" y="704720"/>
                  <a:pt x="1570914" y="748368"/>
                  <a:pt x="1448618" y="803683"/>
                </a:cubicBezTo>
                <a:lnTo>
                  <a:pt x="1419854" y="816556"/>
                </a:lnTo>
                <a:cubicBezTo>
                  <a:pt x="1306545" y="869055"/>
                  <a:pt x="1182634" y="894660"/>
                  <a:pt x="1057794" y="891382"/>
                </a:cubicBezTo>
                <a:cubicBezTo>
                  <a:pt x="866907" y="890175"/>
                  <a:pt x="771766" y="770695"/>
                  <a:pt x="746623" y="658054"/>
                </a:cubicBezTo>
                <a:cubicBezTo>
                  <a:pt x="727917" y="574579"/>
                  <a:pt x="745416" y="488891"/>
                  <a:pt x="791277" y="439410"/>
                </a:cubicBezTo>
                <a:cubicBezTo>
                  <a:pt x="819538" y="408958"/>
                  <a:pt x="859807" y="392541"/>
                  <a:pt x="901303" y="394555"/>
                </a:cubicBezTo>
                <a:cubicBezTo>
                  <a:pt x="868682" y="398038"/>
                  <a:pt x="838442" y="413265"/>
                  <a:pt x="816219" y="437398"/>
                </a:cubicBezTo>
                <a:close/>
                <a:moveTo>
                  <a:pt x="788059" y="435186"/>
                </a:moveTo>
                <a:cubicBezTo>
                  <a:pt x="740388" y="486276"/>
                  <a:pt x="722083" y="574780"/>
                  <a:pt x="741393" y="660669"/>
                </a:cubicBezTo>
                <a:cubicBezTo>
                  <a:pt x="755005" y="724335"/>
                  <a:pt x="789221" y="781740"/>
                  <a:pt x="838747" y="823998"/>
                </a:cubicBezTo>
                <a:cubicBezTo>
                  <a:pt x="900314" y="873922"/>
                  <a:pt x="977768" y="900051"/>
                  <a:pt x="1056989" y="897617"/>
                </a:cubicBezTo>
                <a:cubicBezTo>
                  <a:pt x="1182473" y="901097"/>
                  <a:pt x="1307046" y="875351"/>
                  <a:pt x="1420860" y="822389"/>
                </a:cubicBezTo>
                <a:lnTo>
                  <a:pt x="1449825" y="809516"/>
                </a:lnTo>
                <a:cubicBezTo>
                  <a:pt x="1573931" y="753799"/>
                  <a:pt x="1671084" y="708944"/>
                  <a:pt x="1855131" y="796039"/>
                </a:cubicBezTo>
                <a:cubicBezTo>
                  <a:pt x="1922716" y="827820"/>
                  <a:pt x="1990300" y="826211"/>
                  <a:pt x="2056276" y="824803"/>
                </a:cubicBezTo>
                <a:cubicBezTo>
                  <a:pt x="2078603" y="824803"/>
                  <a:pt x="2101131" y="824803"/>
                  <a:pt x="2123860" y="824803"/>
                </a:cubicBezTo>
                <a:lnTo>
                  <a:pt x="2142366" y="830837"/>
                </a:lnTo>
                <a:cubicBezTo>
                  <a:pt x="2127280" y="832245"/>
                  <a:pt x="2111792" y="834257"/>
                  <a:pt x="2096102" y="836268"/>
                </a:cubicBezTo>
                <a:cubicBezTo>
                  <a:pt x="2024294" y="845320"/>
                  <a:pt x="1949870" y="854572"/>
                  <a:pt x="1871826" y="813941"/>
                </a:cubicBezTo>
                <a:cubicBezTo>
                  <a:pt x="1679934" y="713369"/>
                  <a:pt x="1574132" y="763856"/>
                  <a:pt x="1439969" y="827820"/>
                </a:cubicBezTo>
                <a:lnTo>
                  <a:pt x="1408389" y="842705"/>
                </a:lnTo>
                <a:cubicBezTo>
                  <a:pt x="1290277" y="902324"/>
                  <a:pt x="1158163" y="928674"/>
                  <a:pt x="1026214" y="918939"/>
                </a:cubicBezTo>
                <a:cubicBezTo>
                  <a:pt x="836334" y="909686"/>
                  <a:pt x="742198" y="781557"/>
                  <a:pt x="717658" y="664692"/>
                </a:cubicBezTo>
                <a:cubicBezTo>
                  <a:pt x="698952" y="576389"/>
                  <a:pt x="717658" y="489093"/>
                  <a:pt x="764525" y="437398"/>
                </a:cubicBezTo>
                <a:cubicBezTo>
                  <a:pt x="794534" y="404389"/>
                  <a:pt x="837860" y="386718"/>
                  <a:pt x="882396" y="389325"/>
                </a:cubicBezTo>
                <a:cubicBezTo>
                  <a:pt x="846244" y="391992"/>
                  <a:pt x="812488" y="408403"/>
                  <a:pt x="788059" y="435186"/>
                </a:cubicBezTo>
                <a:close/>
                <a:moveTo>
                  <a:pt x="759899" y="432772"/>
                </a:moveTo>
                <a:cubicBezTo>
                  <a:pt x="710618" y="486478"/>
                  <a:pt x="691912" y="576188"/>
                  <a:pt x="711020" y="666904"/>
                </a:cubicBezTo>
                <a:cubicBezTo>
                  <a:pt x="736163" y="785580"/>
                  <a:pt x="831707" y="915720"/>
                  <a:pt x="1023800" y="925174"/>
                </a:cubicBezTo>
                <a:cubicBezTo>
                  <a:pt x="1156791" y="934990"/>
                  <a:pt x="1289949" y="908439"/>
                  <a:pt x="1408992" y="848337"/>
                </a:cubicBezTo>
                <a:lnTo>
                  <a:pt x="1440572" y="833452"/>
                </a:lnTo>
                <a:cubicBezTo>
                  <a:pt x="1573327" y="770092"/>
                  <a:pt x="1678124" y="720007"/>
                  <a:pt x="1868205" y="819573"/>
                </a:cubicBezTo>
                <a:cubicBezTo>
                  <a:pt x="1947255" y="861009"/>
                  <a:pt x="2022483" y="851555"/>
                  <a:pt x="2095097" y="842302"/>
                </a:cubicBezTo>
                <a:cubicBezTo>
                  <a:pt x="2116418" y="839688"/>
                  <a:pt x="2137136" y="837073"/>
                  <a:pt x="2157452" y="835665"/>
                </a:cubicBezTo>
                <a:lnTo>
                  <a:pt x="2159664" y="835665"/>
                </a:lnTo>
                <a:cubicBezTo>
                  <a:pt x="2144980" y="838481"/>
                  <a:pt x="2129895" y="842101"/>
                  <a:pt x="2114608" y="845923"/>
                </a:cubicBezTo>
                <a:cubicBezTo>
                  <a:pt x="2044408" y="862819"/>
                  <a:pt x="1964956" y="882129"/>
                  <a:pt x="1884297" y="836469"/>
                </a:cubicBezTo>
                <a:cubicBezTo>
                  <a:pt x="1684762" y="724834"/>
                  <a:pt x="1572523" y="780350"/>
                  <a:pt x="1429308" y="851756"/>
                </a:cubicBezTo>
                <a:lnTo>
                  <a:pt x="1395516" y="868652"/>
                </a:lnTo>
                <a:cubicBezTo>
                  <a:pt x="1271007" y="928996"/>
                  <a:pt x="1165205" y="961984"/>
                  <a:pt x="992019" y="946294"/>
                </a:cubicBezTo>
                <a:cubicBezTo>
                  <a:pt x="838852" y="936036"/>
                  <a:pt x="712557" y="822369"/>
                  <a:pt x="686280" y="671128"/>
                </a:cubicBezTo>
                <a:cubicBezTo>
                  <a:pt x="667975" y="579004"/>
                  <a:pt x="686280" y="488489"/>
                  <a:pt x="735359" y="434784"/>
                </a:cubicBezTo>
                <a:cubicBezTo>
                  <a:pt x="767534" y="399271"/>
                  <a:pt x="814033" y="380197"/>
                  <a:pt x="861879" y="382888"/>
                </a:cubicBezTo>
                <a:cubicBezTo>
                  <a:pt x="822758" y="385869"/>
                  <a:pt x="786267" y="403721"/>
                  <a:pt x="759899" y="432772"/>
                </a:cubicBezTo>
                <a:close/>
                <a:moveTo>
                  <a:pt x="731939" y="430559"/>
                </a:moveTo>
                <a:cubicBezTo>
                  <a:pt x="681854" y="486075"/>
                  <a:pt x="662142" y="579205"/>
                  <a:pt x="680849" y="673542"/>
                </a:cubicBezTo>
                <a:cubicBezTo>
                  <a:pt x="705388" y="797045"/>
                  <a:pt x="799524" y="935030"/>
                  <a:pt x="990813" y="952731"/>
                </a:cubicBezTo>
                <a:cubicBezTo>
                  <a:pt x="1165004" y="968420"/>
                  <a:pt x="1272415" y="935835"/>
                  <a:pt x="1396924" y="874284"/>
                </a:cubicBezTo>
                <a:lnTo>
                  <a:pt x="1430716" y="857388"/>
                </a:lnTo>
                <a:cubicBezTo>
                  <a:pt x="1571517" y="786787"/>
                  <a:pt x="1683957" y="730868"/>
                  <a:pt x="1881280" y="843107"/>
                </a:cubicBezTo>
                <a:cubicBezTo>
                  <a:pt x="1963347" y="889773"/>
                  <a:pt x="2043805" y="870060"/>
                  <a:pt x="2114809" y="852762"/>
                </a:cubicBezTo>
                <a:cubicBezTo>
                  <a:pt x="2134923" y="847935"/>
                  <a:pt x="2155038" y="843308"/>
                  <a:pt x="2172738" y="840291"/>
                </a:cubicBezTo>
                <a:lnTo>
                  <a:pt x="2197680" y="847331"/>
                </a:lnTo>
                <a:cubicBezTo>
                  <a:pt x="2182997" y="851354"/>
                  <a:pt x="2167710" y="856383"/>
                  <a:pt x="2151618" y="861813"/>
                </a:cubicBezTo>
                <a:cubicBezTo>
                  <a:pt x="2075183" y="887158"/>
                  <a:pt x="1988490" y="916123"/>
                  <a:pt x="1897371" y="861813"/>
                </a:cubicBezTo>
                <a:cubicBezTo>
                  <a:pt x="1690192" y="736098"/>
                  <a:pt x="1570713" y="798252"/>
                  <a:pt x="1419452" y="876899"/>
                </a:cubicBezTo>
                <a:lnTo>
                  <a:pt x="1383447" y="895606"/>
                </a:lnTo>
                <a:cubicBezTo>
                  <a:pt x="1250289" y="963593"/>
                  <a:pt x="1138252" y="998391"/>
                  <a:pt x="959233" y="974857"/>
                </a:cubicBezTo>
                <a:cubicBezTo>
                  <a:pt x="771565" y="950317"/>
                  <a:pt x="679642" y="806096"/>
                  <a:pt x="655907" y="679375"/>
                </a:cubicBezTo>
                <a:cubicBezTo>
                  <a:pt x="638206" y="583228"/>
                  <a:pt x="657918" y="489093"/>
                  <a:pt x="707601" y="433577"/>
                </a:cubicBezTo>
                <a:cubicBezTo>
                  <a:pt x="742986" y="393645"/>
                  <a:pt x="795274" y="372956"/>
                  <a:pt x="848402" y="377860"/>
                </a:cubicBezTo>
                <a:cubicBezTo>
                  <a:pt x="804012" y="378781"/>
                  <a:pt x="761932" y="397823"/>
                  <a:pt x="731939" y="430559"/>
                </a:cubicBezTo>
                <a:close/>
                <a:moveTo>
                  <a:pt x="704182" y="428347"/>
                </a:moveTo>
                <a:cubicBezTo>
                  <a:pt x="652890" y="485673"/>
                  <a:pt x="632373" y="582424"/>
                  <a:pt x="650677" y="680582"/>
                </a:cubicBezTo>
                <a:cubicBezTo>
                  <a:pt x="674613" y="809114"/>
                  <a:pt x="767743" y="955346"/>
                  <a:pt x="957624" y="980288"/>
                </a:cubicBezTo>
                <a:cubicBezTo>
                  <a:pt x="1138654" y="1003822"/>
                  <a:pt x="1250691" y="968822"/>
                  <a:pt x="1384855" y="899830"/>
                </a:cubicBezTo>
                <a:lnTo>
                  <a:pt x="1420860" y="881325"/>
                </a:lnTo>
                <a:cubicBezTo>
                  <a:pt x="1497496" y="841096"/>
                  <a:pt x="1563471" y="807102"/>
                  <a:pt x="1637291" y="797648"/>
                </a:cubicBezTo>
                <a:cubicBezTo>
                  <a:pt x="1717749" y="787189"/>
                  <a:pt x="1800017" y="808912"/>
                  <a:pt x="1894354" y="866037"/>
                </a:cubicBezTo>
                <a:cubicBezTo>
                  <a:pt x="1988691" y="923163"/>
                  <a:pt x="2075384" y="893192"/>
                  <a:pt x="2152222" y="867445"/>
                </a:cubicBezTo>
                <a:cubicBezTo>
                  <a:pt x="2172336" y="860607"/>
                  <a:pt x="2192451" y="854371"/>
                  <a:pt x="2209950" y="849946"/>
                </a:cubicBezTo>
                <a:cubicBezTo>
                  <a:pt x="2219203" y="852159"/>
                  <a:pt x="2228456" y="854371"/>
                  <a:pt x="2237306" y="856181"/>
                </a:cubicBezTo>
                <a:cubicBezTo>
                  <a:pt x="2221818" y="861612"/>
                  <a:pt x="2205525" y="868451"/>
                  <a:pt x="2188428" y="876296"/>
                </a:cubicBezTo>
                <a:cubicBezTo>
                  <a:pt x="2109780" y="909083"/>
                  <a:pt x="2012024" y="949915"/>
                  <a:pt x="1910647" y="884744"/>
                </a:cubicBezTo>
                <a:cubicBezTo>
                  <a:pt x="1695623" y="746759"/>
                  <a:pt x="1568701" y="814746"/>
                  <a:pt x="1409395" y="900634"/>
                </a:cubicBezTo>
                <a:lnTo>
                  <a:pt x="1371378" y="920749"/>
                </a:lnTo>
                <a:cubicBezTo>
                  <a:pt x="1225750" y="997586"/>
                  <a:pt x="1111701" y="1033189"/>
                  <a:pt x="926245" y="1001207"/>
                </a:cubicBezTo>
                <a:cubicBezTo>
                  <a:pt x="740790" y="969225"/>
                  <a:pt x="648666" y="817361"/>
                  <a:pt x="625735" y="685410"/>
                </a:cubicBezTo>
                <a:cubicBezTo>
                  <a:pt x="608034" y="584837"/>
                  <a:pt x="628350" y="488489"/>
                  <a:pt x="679843" y="429956"/>
                </a:cubicBezTo>
                <a:cubicBezTo>
                  <a:pt x="716319" y="388112"/>
                  <a:pt x="770294" y="365777"/>
                  <a:pt x="825673" y="369613"/>
                </a:cubicBezTo>
                <a:cubicBezTo>
                  <a:pt x="778800" y="371564"/>
                  <a:pt x="734824" y="392823"/>
                  <a:pt x="704182" y="428347"/>
                </a:cubicBezTo>
                <a:close/>
                <a:moveTo>
                  <a:pt x="2204519" y="842101"/>
                </a:moveTo>
                <a:lnTo>
                  <a:pt x="2211358" y="843711"/>
                </a:lnTo>
                <a:lnTo>
                  <a:pt x="2211358" y="843711"/>
                </a:lnTo>
                <a:close/>
                <a:moveTo>
                  <a:pt x="2224634" y="847130"/>
                </a:moveTo>
                <a:lnTo>
                  <a:pt x="2225841" y="847130"/>
                </a:lnTo>
                <a:cubicBezTo>
                  <a:pt x="2234691" y="848940"/>
                  <a:pt x="2243340" y="850751"/>
                  <a:pt x="2251788" y="852159"/>
                </a:cubicBezTo>
                <a:lnTo>
                  <a:pt x="2249777" y="852159"/>
                </a:lnTo>
                <a:cubicBezTo>
                  <a:pt x="2241530" y="850751"/>
                  <a:pt x="2233082" y="849141"/>
                  <a:pt x="2224835" y="847130"/>
                </a:cubicBezTo>
                <a:close/>
                <a:moveTo>
                  <a:pt x="675820" y="426134"/>
                </a:moveTo>
                <a:cubicBezTo>
                  <a:pt x="622919" y="486478"/>
                  <a:pt x="602000" y="584033"/>
                  <a:pt x="619902" y="687622"/>
                </a:cubicBezTo>
                <a:cubicBezTo>
                  <a:pt x="643235" y="821182"/>
                  <a:pt x="735359" y="975460"/>
                  <a:pt x="924234" y="1007442"/>
                </a:cubicBezTo>
                <a:cubicBezTo>
                  <a:pt x="1113109" y="1039424"/>
                  <a:pt x="1225951" y="1003419"/>
                  <a:pt x="1372384" y="926984"/>
                </a:cubicBezTo>
                <a:lnTo>
                  <a:pt x="1411607" y="905864"/>
                </a:lnTo>
                <a:cubicBezTo>
                  <a:pt x="1570109" y="820780"/>
                  <a:pt x="1695422" y="753397"/>
                  <a:pt x="1908233" y="889974"/>
                </a:cubicBezTo>
                <a:cubicBezTo>
                  <a:pt x="2011622" y="956352"/>
                  <a:pt x="2110585" y="915117"/>
                  <a:pt x="2189836" y="881928"/>
                </a:cubicBezTo>
                <a:cubicBezTo>
                  <a:pt x="2211157" y="873078"/>
                  <a:pt x="2230065" y="864629"/>
                  <a:pt x="2250179" y="858997"/>
                </a:cubicBezTo>
                <a:cubicBezTo>
                  <a:pt x="2260236" y="861009"/>
                  <a:pt x="2270294" y="862618"/>
                  <a:pt x="2279546" y="864026"/>
                </a:cubicBezTo>
                <a:cubicBezTo>
                  <a:pt x="2263052" y="870865"/>
                  <a:pt x="2245151" y="879715"/>
                  <a:pt x="2226042" y="889169"/>
                </a:cubicBezTo>
                <a:cubicBezTo>
                  <a:pt x="2141762" y="931208"/>
                  <a:pt x="2036966" y="983305"/>
                  <a:pt x="1924325" y="907876"/>
                </a:cubicBezTo>
                <a:cubicBezTo>
                  <a:pt x="1701054" y="757822"/>
                  <a:pt x="1568098" y="831441"/>
                  <a:pt x="1399740" y="924571"/>
                </a:cubicBezTo>
                <a:lnTo>
                  <a:pt x="1359511" y="946495"/>
                </a:lnTo>
                <a:cubicBezTo>
                  <a:pt x="1201009" y="1032585"/>
                  <a:pt x="1085552" y="1068993"/>
                  <a:pt x="893660" y="1028965"/>
                </a:cubicBezTo>
                <a:cubicBezTo>
                  <a:pt x="708003" y="990345"/>
                  <a:pt x="617287" y="823797"/>
                  <a:pt x="595966" y="693053"/>
                </a:cubicBezTo>
                <a:cubicBezTo>
                  <a:pt x="578667" y="587452"/>
                  <a:pt x="599787" y="488489"/>
                  <a:pt x="652487" y="427945"/>
                </a:cubicBezTo>
                <a:cubicBezTo>
                  <a:pt x="691835" y="383061"/>
                  <a:pt x="750083" y="359419"/>
                  <a:pt x="809581" y="364182"/>
                </a:cubicBezTo>
                <a:cubicBezTo>
                  <a:pt x="758366" y="365034"/>
                  <a:pt x="709908" y="387547"/>
                  <a:pt x="676222" y="426134"/>
                </a:cubicBezTo>
                <a:close/>
                <a:moveTo>
                  <a:pt x="2581464" y="738512"/>
                </a:moveTo>
                <a:cubicBezTo>
                  <a:pt x="2577643" y="741730"/>
                  <a:pt x="2573419" y="744747"/>
                  <a:pt x="2569396" y="747966"/>
                </a:cubicBezTo>
                <a:lnTo>
                  <a:pt x="2569396" y="747966"/>
                </a:lnTo>
                <a:cubicBezTo>
                  <a:pt x="2574022" y="744948"/>
                  <a:pt x="2578246" y="741529"/>
                  <a:pt x="2581866" y="738512"/>
                </a:cubicBezTo>
                <a:close/>
                <a:moveTo>
                  <a:pt x="2592728" y="710553"/>
                </a:moveTo>
                <a:cubicBezTo>
                  <a:pt x="2600231" y="694129"/>
                  <a:pt x="2604214" y="676312"/>
                  <a:pt x="2604395" y="658255"/>
                </a:cubicBezTo>
                <a:cubicBezTo>
                  <a:pt x="2605803" y="599119"/>
                  <a:pt x="2556321" y="539580"/>
                  <a:pt x="2468220" y="490702"/>
                </a:cubicBezTo>
                <a:cubicBezTo>
                  <a:pt x="2561752" y="538373"/>
                  <a:pt x="2607613" y="586044"/>
                  <a:pt x="2610630" y="637940"/>
                </a:cubicBezTo>
                <a:cubicBezTo>
                  <a:pt x="2613527" y="663449"/>
                  <a:pt x="2607332" y="689163"/>
                  <a:pt x="2593131" y="710553"/>
                </a:cubicBezTo>
                <a:close/>
                <a:moveTo>
                  <a:pt x="2653072" y="661675"/>
                </a:moveTo>
                <a:cubicBezTo>
                  <a:pt x="2664296" y="632358"/>
                  <a:pt x="2663350" y="599780"/>
                  <a:pt x="2650457" y="571160"/>
                </a:cubicBezTo>
                <a:cubicBezTo>
                  <a:pt x="2632354" y="519264"/>
                  <a:pt x="2563160" y="494322"/>
                  <a:pt x="2475662" y="462944"/>
                </a:cubicBezTo>
                <a:lnTo>
                  <a:pt x="2438249" y="449467"/>
                </a:lnTo>
                <a:cubicBezTo>
                  <a:pt x="2460375" y="456708"/>
                  <a:pt x="2481697" y="463346"/>
                  <a:pt x="2501811" y="469581"/>
                </a:cubicBezTo>
                <a:cubicBezTo>
                  <a:pt x="2578246" y="492713"/>
                  <a:pt x="2638589" y="511017"/>
                  <a:pt x="2658704" y="553057"/>
                </a:cubicBezTo>
                <a:cubicBezTo>
                  <a:pt x="2674796" y="580444"/>
                  <a:pt x="2678939" y="613241"/>
                  <a:pt x="2670169" y="643773"/>
                </a:cubicBezTo>
                <a:cubicBezTo>
                  <a:pt x="2657095" y="682191"/>
                  <a:pt x="2617469" y="725639"/>
                  <a:pt x="2547873" y="777132"/>
                </a:cubicBezTo>
                <a:cubicBezTo>
                  <a:pt x="2552298" y="772505"/>
                  <a:pt x="2556321" y="767678"/>
                  <a:pt x="2560344" y="762649"/>
                </a:cubicBezTo>
                <a:cubicBezTo>
                  <a:pt x="2610429" y="726242"/>
                  <a:pt x="2641003" y="693456"/>
                  <a:pt x="2654078" y="661675"/>
                </a:cubicBezTo>
                <a:close/>
                <a:moveTo>
                  <a:pt x="2473249" y="468978"/>
                </a:moveTo>
                <a:cubicBezTo>
                  <a:pt x="2559741" y="500156"/>
                  <a:pt x="2627929" y="524695"/>
                  <a:pt x="2645428" y="574177"/>
                </a:cubicBezTo>
                <a:cubicBezTo>
                  <a:pt x="2657577" y="601261"/>
                  <a:pt x="2658603" y="632040"/>
                  <a:pt x="2648244" y="659864"/>
                </a:cubicBezTo>
                <a:cubicBezTo>
                  <a:pt x="2634345" y="687880"/>
                  <a:pt x="2614271" y="712365"/>
                  <a:pt x="2589510" y="731472"/>
                </a:cubicBezTo>
                <a:cubicBezTo>
                  <a:pt x="2607533" y="716963"/>
                  <a:pt x="2622438" y="698971"/>
                  <a:pt x="2633360" y="678571"/>
                </a:cubicBezTo>
                <a:cubicBezTo>
                  <a:pt x="2645770" y="651678"/>
                  <a:pt x="2647701" y="621128"/>
                  <a:pt x="2638790" y="592883"/>
                </a:cubicBezTo>
                <a:cubicBezTo>
                  <a:pt x="2623705" y="532540"/>
                  <a:pt x="2545057" y="498748"/>
                  <a:pt x="2444284" y="458519"/>
                </a:cubicBezTo>
                <a:close/>
                <a:moveTo>
                  <a:pt x="2634164" y="595498"/>
                </a:moveTo>
                <a:cubicBezTo>
                  <a:pt x="2642673" y="621979"/>
                  <a:pt x="2640943" y="650684"/>
                  <a:pt x="2629337" y="675956"/>
                </a:cubicBezTo>
                <a:cubicBezTo>
                  <a:pt x="2623966" y="686592"/>
                  <a:pt x="2617208" y="696469"/>
                  <a:pt x="2609222" y="705323"/>
                </a:cubicBezTo>
                <a:cubicBezTo>
                  <a:pt x="2611495" y="702298"/>
                  <a:pt x="2613567" y="699140"/>
                  <a:pt x="2615458" y="695869"/>
                </a:cubicBezTo>
                <a:cubicBezTo>
                  <a:pt x="2629035" y="671384"/>
                  <a:pt x="2633521" y="642886"/>
                  <a:pt x="2628130" y="615411"/>
                </a:cubicBezTo>
                <a:cubicBezTo>
                  <a:pt x="2618676" y="552453"/>
                  <a:pt x="2546465" y="510414"/>
                  <a:pt x="2451927" y="468978"/>
                </a:cubicBezTo>
                <a:cubicBezTo>
                  <a:pt x="2547069" y="506391"/>
                  <a:pt x="2620487" y="538775"/>
                  <a:pt x="2634567" y="595498"/>
                </a:cubicBezTo>
                <a:close/>
                <a:moveTo>
                  <a:pt x="2622297" y="616618"/>
                </a:moveTo>
                <a:cubicBezTo>
                  <a:pt x="2628070" y="642727"/>
                  <a:pt x="2623906" y="670046"/>
                  <a:pt x="2610630" y="693254"/>
                </a:cubicBezTo>
                <a:cubicBezTo>
                  <a:pt x="2608015" y="697661"/>
                  <a:pt x="2605139" y="701893"/>
                  <a:pt x="2601981" y="705926"/>
                </a:cubicBezTo>
                <a:cubicBezTo>
                  <a:pt x="2613547" y="684665"/>
                  <a:pt x="2618455" y="660415"/>
                  <a:pt x="2616061" y="636330"/>
                </a:cubicBezTo>
                <a:cubicBezTo>
                  <a:pt x="2612038" y="569752"/>
                  <a:pt x="2542241" y="519063"/>
                  <a:pt x="2461180" y="479639"/>
                </a:cubicBezTo>
                <a:cubicBezTo>
                  <a:pt x="2548678" y="518661"/>
                  <a:pt x="2614050" y="558890"/>
                  <a:pt x="2622699" y="616618"/>
                </a:cubicBezTo>
                <a:close/>
                <a:moveTo>
                  <a:pt x="2598964" y="659060"/>
                </a:moveTo>
                <a:cubicBezTo>
                  <a:pt x="2598944" y="678291"/>
                  <a:pt x="2594177" y="697221"/>
                  <a:pt x="2585085" y="714173"/>
                </a:cubicBezTo>
                <a:cubicBezTo>
                  <a:pt x="2588866" y="703098"/>
                  <a:pt x="2591361" y="691625"/>
                  <a:pt x="2592527" y="679979"/>
                </a:cubicBezTo>
                <a:cubicBezTo>
                  <a:pt x="2600372" y="606360"/>
                  <a:pt x="2539023" y="539177"/>
                  <a:pt x="2461582" y="494523"/>
                </a:cubicBezTo>
                <a:cubicBezTo>
                  <a:pt x="2550689" y="543804"/>
                  <a:pt x="2600774" y="601331"/>
                  <a:pt x="2599366" y="659060"/>
                </a:cubicBezTo>
                <a:close/>
                <a:moveTo>
                  <a:pt x="2587297" y="680381"/>
                </a:moveTo>
                <a:cubicBezTo>
                  <a:pt x="2585226" y="698432"/>
                  <a:pt x="2580056" y="715990"/>
                  <a:pt x="2572011" y="732276"/>
                </a:cubicBezTo>
                <a:cubicBezTo>
                  <a:pt x="2575993" y="722410"/>
                  <a:pt x="2578950" y="712168"/>
                  <a:pt x="2580861" y="701702"/>
                </a:cubicBezTo>
                <a:cubicBezTo>
                  <a:pt x="2592728" y="635526"/>
                  <a:pt x="2550287" y="562510"/>
                  <a:pt x="2477271" y="511218"/>
                </a:cubicBezTo>
                <a:cubicBezTo>
                  <a:pt x="2551092" y="559091"/>
                  <a:pt x="2593734" y="621647"/>
                  <a:pt x="2587700" y="680381"/>
                </a:cubicBezTo>
                <a:close/>
                <a:moveTo>
                  <a:pt x="2567183" y="731472"/>
                </a:moveTo>
                <a:cubicBezTo>
                  <a:pt x="2567183" y="728857"/>
                  <a:pt x="2568792" y="726242"/>
                  <a:pt x="2569396" y="723627"/>
                </a:cubicBezTo>
                <a:cubicBezTo>
                  <a:pt x="2585890" y="658054"/>
                  <a:pt x="2552097" y="582826"/>
                  <a:pt x="2490949" y="530126"/>
                </a:cubicBezTo>
                <a:cubicBezTo>
                  <a:pt x="2551293" y="579205"/>
                  <a:pt x="2586292" y="643974"/>
                  <a:pt x="2576033" y="701501"/>
                </a:cubicBezTo>
                <a:cubicBezTo>
                  <a:pt x="2574123" y="711768"/>
                  <a:pt x="2571146" y="721811"/>
                  <a:pt x="2567183" y="731472"/>
                </a:cubicBezTo>
                <a:close/>
                <a:moveTo>
                  <a:pt x="2564367" y="722823"/>
                </a:moveTo>
                <a:cubicBezTo>
                  <a:pt x="2563160" y="727047"/>
                  <a:pt x="2561953" y="731271"/>
                  <a:pt x="2560344" y="735495"/>
                </a:cubicBezTo>
                <a:cubicBezTo>
                  <a:pt x="2577441" y="664491"/>
                  <a:pt x="2540230" y="580814"/>
                  <a:pt x="2477271" y="526908"/>
                </a:cubicBezTo>
                <a:cubicBezTo>
                  <a:pt x="2543247" y="579205"/>
                  <a:pt x="2580861" y="656043"/>
                  <a:pt x="2564367" y="722823"/>
                </a:cubicBezTo>
                <a:close/>
                <a:moveTo>
                  <a:pt x="2552701" y="742937"/>
                </a:moveTo>
                <a:lnTo>
                  <a:pt x="2552701" y="742937"/>
                </a:lnTo>
                <a:cubicBezTo>
                  <a:pt x="2556623" y="723615"/>
                  <a:pt x="2557508" y="703798"/>
                  <a:pt x="2555316" y="684203"/>
                </a:cubicBezTo>
                <a:cubicBezTo>
                  <a:pt x="2549281" y="633919"/>
                  <a:pt x="2527779" y="586752"/>
                  <a:pt x="2493765" y="549235"/>
                </a:cubicBezTo>
                <a:cubicBezTo>
                  <a:pt x="2545661" y="605354"/>
                  <a:pt x="2572614" y="680783"/>
                  <a:pt x="2552701" y="744948"/>
                </a:cubicBezTo>
                <a:close/>
                <a:moveTo>
                  <a:pt x="2539023" y="768885"/>
                </a:moveTo>
                <a:cubicBezTo>
                  <a:pt x="2510661" y="788999"/>
                  <a:pt x="2476869" y="807907"/>
                  <a:pt x="2437244" y="829228"/>
                </a:cubicBezTo>
                <a:cubicBezTo>
                  <a:pt x="2427388" y="831642"/>
                  <a:pt x="2417129" y="833854"/>
                  <a:pt x="2405463" y="835665"/>
                </a:cubicBezTo>
                <a:cubicBezTo>
                  <a:pt x="2451827" y="815953"/>
                  <a:pt x="2496722" y="792962"/>
                  <a:pt x="2539827" y="766873"/>
                </a:cubicBezTo>
                <a:cubicBezTo>
                  <a:pt x="2539646" y="767899"/>
                  <a:pt x="2539365" y="768907"/>
                  <a:pt x="2539023" y="769890"/>
                </a:cubicBezTo>
                <a:close/>
                <a:moveTo>
                  <a:pt x="2387159" y="861813"/>
                </a:moveTo>
                <a:lnTo>
                  <a:pt x="2395607" y="857589"/>
                </a:lnTo>
                <a:cubicBezTo>
                  <a:pt x="2409164" y="855920"/>
                  <a:pt x="2422580" y="853446"/>
                  <a:pt x="2435836" y="850147"/>
                </a:cubicBezTo>
                <a:lnTo>
                  <a:pt x="2426382" y="855779"/>
                </a:lnTo>
                <a:cubicBezTo>
                  <a:pt x="2413509" y="859098"/>
                  <a:pt x="2400394" y="861451"/>
                  <a:pt x="2387159" y="862819"/>
                </a:cubicBezTo>
                <a:close/>
                <a:moveTo>
                  <a:pt x="2411095" y="864831"/>
                </a:moveTo>
                <a:lnTo>
                  <a:pt x="2409486" y="864831"/>
                </a:lnTo>
                <a:lnTo>
                  <a:pt x="2407877" y="864831"/>
                </a:lnTo>
                <a:close/>
                <a:moveTo>
                  <a:pt x="2363222" y="853768"/>
                </a:moveTo>
                <a:lnTo>
                  <a:pt x="2365435" y="853768"/>
                </a:lnTo>
                <a:cubicBezTo>
                  <a:pt x="2376900" y="853768"/>
                  <a:pt x="2387561" y="852360"/>
                  <a:pt x="2397618" y="850952"/>
                </a:cubicBezTo>
                <a:lnTo>
                  <a:pt x="2394802" y="852360"/>
                </a:lnTo>
                <a:cubicBezTo>
                  <a:pt x="2384946" y="853567"/>
                  <a:pt x="2374285" y="854371"/>
                  <a:pt x="2363222" y="854773"/>
                </a:cubicBezTo>
                <a:close/>
                <a:moveTo>
                  <a:pt x="2379716" y="858997"/>
                </a:moveTo>
                <a:lnTo>
                  <a:pt x="2378308" y="858997"/>
                </a:lnTo>
                <a:lnTo>
                  <a:pt x="2376297" y="858997"/>
                </a:lnTo>
                <a:close/>
                <a:moveTo>
                  <a:pt x="2412302" y="848940"/>
                </a:moveTo>
                <a:lnTo>
                  <a:pt x="2415721" y="847130"/>
                </a:lnTo>
                <a:cubicBezTo>
                  <a:pt x="2430264" y="844435"/>
                  <a:pt x="2444585" y="840673"/>
                  <a:pt x="2458565" y="835866"/>
                </a:cubicBezTo>
                <a:lnTo>
                  <a:pt x="2455950" y="837475"/>
                </a:lnTo>
                <a:cubicBezTo>
                  <a:pt x="2441810" y="842946"/>
                  <a:pt x="2427206" y="847130"/>
                  <a:pt x="2412302" y="849946"/>
                </a:cubicBezTo>
                <a:close/>
                <a:moveTo>
                  <a:pt x="2457358" y="843107"/>
                </a:moveTo>
                <a:cubicBezTo>
                  <a:pt x="2471478" y="837958"/>
                  <a:pt x="2484975" y="831199"/>
                  <a:pt x="2497587" y="822993"/>
                </a:cubicBezTo>
                <a:cubicBezTo>
                  <a:pt x="2482199" y="834900"/>
                  <a:pt x="2464841" y="844032"/>
                  <a:pt x="2446295" y="849946"/>
                </a:cubicBezTo>
                <a:close/>
                <a:moveTo>
                  <a:pt x="2463795" y="821182"/>
                </a:moveTo>
                <a:cubicBezTo>
                  <a:pt x="2490346" y="806499"/>
                  <a:pt x="2513679" y="792419"/>
                  <a:pt x="2534396" y="778942"/>
                </a:cubicBezTo>
                <a:lnTo>
                  <a:pt x="2534396" y="778942"/>
                </a:lnTo>
                <a:cubicBezTo>
                  <a:pt x="2530897" y="782496"/>
                  <a:pt x="2527195" y="785861"/>
                  <a:pt x="2523333" y="788999"/>
                </a:cubicBezTo>
                <a:lnTo>
                  <a:pt x="2515690" y="795033"/>
                </a:lnTo>
                <a:cubicBezTo>
                  <a:pt x="2499679" y="806358"/>
                  <a:pt x="2482240" y="815490"/>
                  <a:pt x="2463795" y="822188"/>
                </a:cubicBezTo>
                <a:close/>
                <a:moveTo>
                  <a:pt x="2384745" y="838280"/>
                </a:moveTo>
                <a:cubicBezTo>
                  <a:pt x="2376699" y="838280"/>
                  <a:pt x="2368653" y="839688"/>
                  <a:pt x="2360004" y="840090"/>
                </a:cubicBezTo>
                <a:cubicBezTo>
                  <a:pt x="2403250" y="825406"/>
                  <a:pt x="2440462" y="811326"/>
                  <a:pt x="2472645" y="797246"/>
                </a:cubicBezTo>
                <a:lnTo>
                  <a:pt x="2474858" y="797246"/>
                </a:lnTo>
                <a:cubicBezTo>
                  <a:pt x="2448307" y="810924"/>
                  <a:pt x="2418276" y="824944"/>
                  <a:pt x="2384745" y="839285"/>
                </a:cubicBezTo>
                <a:close/>
                <a:moveTo>
                  <a:pt x="2339286" y="840492"/>
                </a:moveTo>
                <a:cubicBezTo>
                  <a:pt x="2333252" y="840492"/>
                  <a:pt x="2326815" y="840492"/>
                  <a:pt x="2320379" y="840492"/>
                </a:cubicBezTo>
                <a:cubicBezTo>
                  <a:pt x="2350349" y="833452"/>
                  <a:pt x="2377906" y="826211"/>
                  <a:pt x="2402848" y="818970"/>
                </a:cubicBezTo>
                <a:cubicBezTo>
                  <a:pt x="2383136" y="827016"/>
                  <a:pt x="2362016" y="834257"/>
                  <a:pt x="2339286" y="841498"/>
                </a:cubicBezTo>
                <a:close/>
                <a:moveTo>
                  <a:pt x="2347131" y="853768"/>
                </a:moveTo>
                <a:lnTo>
                  <a:pt x="2347131" y="853768"/>
                </a:lnTo>
                <a:lnTo>
                  <a:pt x="2344918" y="853768"/>
                </a:lnTo>
                <a:lnTo>
                  <a:pt x="2349545" y="853768"/>
                </a:lnTo>
                <a:close/>
                <a:moveTo>
                  <a:pt x="2344918" y="860204"/>
                </a:moveTo>
                <a:cubicBezTo>
                  <a:pt x="2342183" y="860828"/>
                  <a:pt x="2339487" y="861633"/>
                  <a:pt x="2336872" y="862618"/>
                </a:cubicBezTo>
                <a:lnTo>
                  <a:pt x="2306299" y="860204"/>
                </a:lnTo>
                <a:lnTo>
                  <a:pt x="2313339" y="858595"/>
                </a:lnTo>
                <a:cubicBezTo>
                  <a:pt x="2324200" y="858595"/>
                  <a:pt x="2334660" y="860003"/>
                  <a:pt x="2344516" y="860003"/>
                </a:cubicBezTo>
                <a:close/>
                <a:moveTo>
                  <a:pt x="2297850" y="840090"/>
                </a:moveTo>
                <a:lnTo>
                  <a:pt x="2285380" y="840090"/>
                </a:lnTo>
                <a:cubicBezTo>
                  <a:pt x="2301672" y="837877"/>
                  <a:pt x="2317361" y="835464"/>
                  <a:pt x="2332246" y="832849"/>
                </a:cubicBezTo>
                <a:cubicBezTo>
                  <a:pt x="2321183" y="835061"/>
                  <a:pt x="2309718" y="837676"/>
                  <a:pt x="2297850" y="840291"/>
                </a:cubicBezTo>
                <a:close/>
                <a:moveTo>
                  <a:pt x="2295236" y="857791"/>
                </a:moveTo>
                <a:lnTo>
                  <a:pt x="2291414" y="859199"/>
                </a:lnTo>
                <a:cubicBezTo>
                  <a:pt x="2282161" y="857992"/>
                  <a:pt x="2272908" y="856584"/>
                  <a:pt x="2263656" y="854773"/>
                </a:cubicBezTo>
                <a:lnTo>
                  <a:pt x="2266874" y="854773"/>
                </a:lnTo>
                <a:cubicBezTo>
                  <a:pt x="2276529" y="855779"/>
                  <a:pt x="2286184" y="857187"/>
                  <a:pt x="2295236" y="857992"/>
                </a:cubicBezTo>
                <a:close/>
                <a:moveTo>
                  <a:pt x="648464" y="423117"/>
                </a:moveTo>
                <a:cubicBezTo>
                  <a:pt x="594357" y="485472"/>
                  <a:pt x="572432" y="586849"/>
                  <a:pt x="590133" y="694662"/>
                </a:cubicBezTo>
                <a:cubicBezTo>
                  <a:pt x="611655" y="827016"/>
                  <a:pt x="703578" y="996379"/>
                  <a:pt x="891849" y="1034597"/>
                </a:cubicBezTo>
                <a:cubicBezTo>
                  <a:pt x="1085149" y="1074826"/>
                  <a:pt x="1201612" y="1038217"/>
                  <a:pt x="1361120" y="951524"/>
                </a:cubicBezTo>
                <a:lnTo>
                  <a:pt x="1401349" y="929599"/>
                </a:lnTo>
                <a:cubicBezTo>
                  <a:pt x="1568098" y="837274"/>
                  <a:pt x="1700048" y="764460"/>
                  <a:pt x="1920905" y="912904"/>
                </a:cubicBezTo>
                <a:cubicBezTo>
                  <a:pt x="2035155" y="989741"/>
                  <a:pt x="2142164" y="936840"/>
                  <a:pt x="2226846" y="894399"/>
                </a:cubicBezTo>
                <a:cubicBezTo>
                  <a:pt x="2247705" y="883396"/>
                  <a:pt x="2269187" y="873661"/>
                  <a:pt x="2291213" y="865233"/>
                </a:cubicBezTo>
                <a:cubicBezTo>
                  <a:pt x="2302276" y="866641"/>
                  <a:pt x="2312735" y="867647"/>
                  <a:pt x="2323195" y="868451"/>
                </a:cubicBezTo>
                <a:cubicBezTo>
                  <a:pt x="2302517" y="878167"/>
                  <a:pt x="2282382" y="888968"/>
                  <a:pt x="2262851" y="900836"/>
                </a:cubicBezTo>
                <a:cubicBezTo>
                  <a:pt x="2177566" y="949915"/>
                  <a:pt x="2061707" y="1017097"/>
                  <a:pt x="1938003" y="931007"/>
                </a:cubicBezTo>
                <a:cubicBezTo>
                  <a:pt x="1905914" y="907735"/>
                  <a:pt x="1871703" y="887520"/>
                  <a:pt x="1835821" y="870664"/>
                </a:cubicBezTo>
                <a:cubicBezTo>
                  <a:pt x="1662233" y="793223"/>
                  <a:pt x="1539334" y="862618"/>
                  <a:pt x="1390085" y="947099"/>
                </a:cubicBezTo>
                <a:lnTo>
                  <a:pt x="1348045" y="970834"/>
                </a:lnTo>
                <a:cubicBezTo>
                  <a:pt x="1179687" y="1064567"/>
                  <a:pt x="1058196" y="1103388"/>
                  <a:pt x="861477" y="1054912"/>
                </a:cubicBezTo>
                <a:cubicBezTo>
                  <a:pt x="751048" y="1027758"/>
                  <a:pt x="660332" y="949513"/>
                  <a:pt x="607029" y="833653"/>
                </a:cubicBezTo>
                <a:cubicBezTo>
                  <a:pt x="559544" y="735937"/>
                  <a:pt x="548146" y="624576"/>
                  <a:pt x="574846" y="519264"/>
                </a:cubicBezTo>
                <a:cubicBezTo>
                  <a:pt x="608034" y="408836"/>
                  <a:pt x="687285" y="351711"/>
                  <a:pt x="796105" y="358349"/>
                </a:cubicBezTo>
                <a:cubicBezTo>
                  <a:pt x="739812" y="357431"/>
                  <a:pt x="685912" y="381078"/>
                  <a:pt x="648464" y="423117"/>
                </a:cubicBezTo>
                <a:close/>
                <a:moveTo>
                  <a:pt x="664154" y="382888"/>
                </a:moveTo>
                <a:cubicBezTo>
                  <a:pt x="617699" y="415091"/>
                  <a:pt x="584251" y="462803"/>
                  <a:pt x="569817" y="517454"/>
                </a:cubicBezTo>
                <a:cubicBezTo>
                  <a:pt x="541568" y="625040"/>
                  <a:pt x="552698" y="739182"/>
                  <a:pt x="601195" y="839285"/>
                </a:cubicBezTo>
                <a:cubicBezTo>
                  <a:pt x="655505" y="955748"/>
                  <a:pt x="746824" y="1034999"/>
                  <a:pt x="858459" y="1062355"/>
                </a:cubicBezTo>
                <a:cubicBezTo>
                  <a:pt x="1056788" y="1111032"/>
                  <a:pt x="1179084" y="1072010"/>
                  <a:pt x="1348649" y="977673"/>
                </a:cubicBezTo>
                <a:lnTo>
                  <a:pt x="1390889" y="953938"/>
                </a:lnTo>
                <a:cubicBezTo>
                  <a:pt x="1566086" y="854773"/>
                  <a:pt x="1704675" y="776327"/>
                  <a:pt x="1933980" y="936639"/>
                </a:cubicBezTo>
                <a:cubicBezTo>
                  <a:pt x="2059293" y="1024338"/>
                  <a:pt x="2177566" y="956754"/>
                  <a:pt x="2264058" y="906669"/>
                </a:cubicBezTo>
                <a:cubicBezTo>
                  <a:pt x="2287270" y="892066"/>
                  <a:pt x="2311790" y="879595"/>
                  <a:pt x="2337275" y="869457"/>
                </a:cubicBezTo>
                <a:cubicBezTo>
                  <a:pt x="2350349" y="869457"/>
                  <a:pt x="2363021" y="869457"/>
                  <a:pt x="2375090" y="869457"/>
                </a:cubicBezTo>
                <a:cubicBezTo>
                  <a:pt x="2348378" y="881325"/>
                  <a:pt x="2322913" y="895807"/>
                  <a:pt x="2299057" y="912703"/>
                </a:cubicBezTo>
                <a:cubicBezTo>
                  <a:pt x="2208341" y="971638"/>
                  <a:pt x="2084436" y="1052096"/>
                  <a:pt x="1950675" y="954944"/>
                </a:cubicBezTo>
                <a:cubicBezTo>
                  <a:pt x="1711111" y="780953"/>
                  <a:pt x="1564678" y="865635"/>
                  <a:pt x="1379625" y="972845"/>
                </a:cubicBezTo>
                <a:lnTo>
                  <a:pt x="1335373" y="998189"/>
                </a:lnTo>
                <a:cubicBezTo>
                  <a:pt x="1152533" y="1102181"/>
                  <a:pt x="1029432" y="1141405"/>
                  <a:pt x="828288" y="1084078"/>
                </a:cubicBezTo>
                <a:cubicBezTo>
                  <a:pt x="597575" y="1018908"/>
                  <a:pt x="486342" y="722018"/>
                  <a:pt x="546685" y="520873"/>
                </a:cubicBezTo>
                <a:cubicBezTo>
                  <a:pt x="581684" y="404813"/>
                  <a:pt x="667372" y="344671"/>
                  <a:pt x="782628" y="351510"/>
                </a:cubicBezTo>
                <a:cubicBezTo>
                  <a:pt x="740900" y="350005"/>
                  <a:pt x="699666" y="360925"/>
                  <a:pt x="664154" y="382888"/>
                </a:cubicBezTo>
                <a:close/>
                <a:moveTo>
                  <a:pt x="540651" y="518862"/>
                </a:moveTo>
                <a:cubicBezTo>
                  <a:pt x="510479" y="619434"/>
                  <a:pt x="521743" y="743742"/>
                  <a:pt x="570420" y="853567"/>
                </a:cubicBezTo>
                <a:cubicBezTo>
                  <a:pt x="624327" y="974253"/>
                  <a:pt x="714842" y="1059136"/>
                  <a:pt x="825472" y="1090314"/>
                </a:cubicBezTo>
                <a:cubicBezTo>
                  <a:pt x="1029633" y="1148042"/>
                  <a:pt x="1152935" y="1108417"/>
                  <a:pt x="1336580" y="1004023"/>
                </a:cubicBezTo>
                <a:lnTo>
                  <a:pt x="1380832" y="978679"/>
                </a:lnTo>
                <a:cubicBezTo>
                  <a:pt x="1564477" y="872273"/>
                  <a:pt x="1709502" y="788396"/>
                  <a:pt x="1946853" y="960576"/>
                </a:cubicBezTo>
                <a:cubicBezTo>
                  <a:pt x="2083229" y="1059539"/>
                  <a:pt x="2208341" y="978075"/>
                  <a:pt x="2300666" y="918335"/>
                </a:cubicBezTo>
                <a:cubicBezTo>
                  <a:pt x="2347332" y="888164"/>
                  <a:pt x="2384141" y="864227"/>
                  <a:pt x="2408078" y="873078"/>
                </a:cubicBezTo>
                <a:lnTo>
                  <a:pt x="2408078" y="873078"/>
                </a:lnTo>
                <a:lnTo>
                  <a:pt x="2409285" y="873078"/>
                </a:lnTo>
                <a:lnTo>
                  <a:pt x="2426784" y="862618"/>
                </a:lnTo>
                <a:cubicBezTo>
                  <a:pt x="2459128" y="855880"/>
                  <a:pt x="2488918" y="840110"/>
                  <a:pt x="2512673" y="817159"/>
                </a:cubicBezTo>
                <a:cubicBezTo>
                  <a:pt x="2519331" y="810582"/>
                  <a:pt x="2525264" y="803301"/>
                  <a:pt x="2530374" y="795436"/>
                </a:cubicBezTo>
                <a:cubicBezTo>
                  <a:pt x="2612642" y="737305"/>
                  <a:pt x="2658905" y="688427"/>
                  <a:pt x="2673589" y="645382"/>
                </a:cubicBezTo>
                <a:cubicBezTo>
                  <a:pt x="2683043" y="613179"/>
                  <a:pt x="2678899" y="578503"/>
                  <a:pt x="2662123" y="549436"/>
                </a:cubicBezTo>
                <a:cubicBezTo>
                  <a:pt x="2648083" y="524389"/>
                  <a:pt x="2625434" y="505301"/>
                  <a:pt x="2598360" y="495730"/>
                </a:cubicBezTo>
                <a:cubicBezTo>
                  <a:pt x="2567907" y="483143"/>
                  <a:pt x="2536730" y="472331"/>
                  <a:pt x="2505029" y="463346"/>
                </a:cubicBezTo>
                <a:cubicBezTo>
                  <a:pt x="2481898" y="456306"/>
                  <a:pt x="2457157" y="448662"/>
                  <a:pt x="2431612" y="439812"/>
                </a:cubicBezTo>
                <a:cubicBezTo>
                  <a:pt x="2463996" y="450070"/>
                  <a:pt x="2495374" y="457915"/>
                  <a:pt x="2524741" y="464955"/>
                </a:cubicBezTo>
                <a:cubicBezTo>
                  <a:pt x="2594136" y="482052"/>
                  <a:pt x="2648848" y="495328"/>
                  <a:pt x="2669968" y="531735"/>
                </a:cubicBezTo>
                <a:cubicBezTo>
                  <a:pt x="2686663" y="560499"/>
                  <a:pt x="2700944" y="589665"/>
                  <a:pt x="2690082" y="627681"/>
                </a:cubicBezTo>
                <a:cubicBezTo>
                  <a:pt x="2673186" y="689835"/>
                  <a:pt x="2593935" y="768482"/>
                  <a:pt x="2440261" y="872474"/>
                </a:cubicBezTo>
                <a:cubicBezTo>
                  <a:pt x="2416325" y="864831"/>
                  <a:pt x="2379917" y="890778"/>
                  <a:pt x="2334660" y="923565"/>
                </a:cubicBezTo>
                <a:cubicBezTo>
                  <a:pt x="2238915" y="992759"/>
                  <a:pt x="2107769" y="1087297"/>
                  <a:pt x="1962743" y="978679"/>
                </a:cubicBezTo>
                <a:cubicBezTo>
                  <a:pt x="1714933" y="793022"/>
                  <a:pt x="1562063" y="883135"/>
                  <a:pt x="1368562" y="997184"/>
                </a:cubicBezTo>
                <a:lnTo>
                  <a:pt x="1322299" y="1024338"/>
                </a:lnTo>
                <a:cubicBezTo>
                  <a:pt x="1129401" y="1136175"/>
                  <a:pt x="1000468" y="1177611"/>
                  <a:pt x="794093" y="1111635"/>
                </a:cubicBezTo>
                <a:cubicBezTo>
                  <a:pt x="562978" y="1038016"/>
                  <a:pt x="452147" y="728052"/>
                  <a:pt x="516111" y="520672"/>
                </a:cubicBezTo>
                <a:cubicBezTo>
                  <a:pt x="553323" y="397974"/>
                  <a:pt x="645447" y="334613"/>
                  <a:pt x="770760" y="343866"/>
                </a:cubicBezTo>
                <a:cubicBezTo>
                  <a:pt x="658321" y="341452"/>
                  <a:pt x="575650" y="403003"/>
                  <a:pt x="540651" y="518862"/>
                </a:cubicBezTo>
                <a:close/>
                <a:moveTo>
                  <a:pt x="511485" y="518862"/>
                </a:moveTo>
                <a:cubicBezTo>
                  <a:pt x="447722" y="728857"/>
                  <a:pt x="558754" y="1041838"/>
                  <a:pt x="793087" y="1117267"/>
                </a:cubicBezTo>
                <a:cubicBezTo>
                  <a:pt x="1001674" y="1183846"/>
                  <a:pt x="1131010" y="1142008"/>
                  <a:pt x="1325115" y="1029367"/>
                </a:cubicBezTo>
                <a:cubicBezTo>
                  <a:pt x="1341005" y="1020316"/>
                  <a:pt x="1356292" y="1011063"/>
                  <a:pt x="1371579" y="1002212"/>
                </a:cubicBezTo>
                <a:cubicBezTo>
                  <a:pt x="1563471" y="888968"/>
                  <a:pt x="1715134" y="799660"/>
                  <a:pt x="1960531" y="983506"/>
                </a:cubicBezTo>
                <a:cubicBezTo>
                  <a:pt x="2108171" y="1094136"/>
                  <a:pt x="2246559" y="994368"/>
                  <a:pt x="2338280" y="928191"/>
                </a:cubicBezTo>
                <a:cubicBezTo>
                  <a:pt x="2383136" y="896008"/>
                  <a:pt x="2418738" y="870262"/>
                  <a:pt x="2440060" y="878307"/>
                </a:cubicBezTo>
                <a:lnTo>
                  <a:pt x="2441267" y="878307"/>
                </a:lnTo>
                <a:lnTo>
                  <a:pt x="2442473" y="878307"/>
                </a:lnTo>
                <a:cubicBezTo>
                  <a:pt x="2598360" y="772304"/>
                  <a:pt x="2678818" y="692852"/>
                  <a:pt x="2695714" y="628687"/>
                </a:cubicBezTo>
                <a:cubicBezTo>
                  <a:pt x="2706777" y="588458"/>
                  <a:pt x="2692094" y="557482"/>
                  <a:pt x="2674594" y="528115"/>
                </a:cubicBezTo>
                <a:cubicBezTo>
                  <a:pt x="2662968" y="510309"/>
                  <a:pt x="2645991" y="496648"/>
                  <a:pt x="2626119" y="489093"/>
                </a:cubicBezTo>
                <a:cubicBezTo>
                  <a:pt x="2593895" y="476414"/>
                  <a:pt x="2560666" y="466522"/>
                  <a:pt x="2526753" y="459524"/>
                </a:cubicBezTo>
                <a:cubicBezTo>
                  <a:pt x="2496179" y="452082"/>
                  <a:pt x="2463392" y="443835"/>
                  <a:pt x="2429801" y="433174"/>
                </a:cubicBezTo>
                <a:cubicBezTo>
                  <a:pt x="2466812" y="443352"/>
                  <a:pt x="2504345" y="451543"/>
                  <a:pt x="2542241" y="457714"/>
                </a:cubicBezTo>
                <a:cubicBezTo>
                  <a:pt x="2607613" y="469581"/>
                  <a:pt x="2659106" y="479035"/>
                  <a:pt x="2681835" y="511017"/>
                </a:cubicBezTo>
                <a:cubicBezTo>
                  <a:pt x="2704565" y="542999"/>
                  <a:pt x="2722064" y="571361"/>
                  <a:pt x="2712610" y="611590"/>
                </a:cubicBezTo>
                <a:cubicBezTo>
                  <a:pt x="2698933" y="677364"/>
                  <a:pt x="2622498" y="762046"/>
                  <a:pt x="2471237" y="878106"/>
                </a:cubicBezTo>
                <a:cubicBezTo>
                  <a:pt x="2449513" y="871670"/>
                  <a:pt x="2414917" y="898221"/>
                  <a:pt x="2370665" y="933220"/>
                </a:cubicBezTo>
                <a:cubicBezTo>
                  <a:pt x="2275322" y="1008649"/>
                  <a:pt x="2131303" y="1122497"/>
                  <a:pt x="1974812" y="1002011"/>
                </a:cubicBezTo>
                <a:cubicBezTo>
                  <a:pt x="1935142" y="970552"/>
                  <a:pt x="1891858" y="943941"/>
                  <a:pt x="1845878" y="922760"/>
                </a:cubicBezTo>
                <a:cubicBezTo>
                  <a:pt x="1660423" y="839688"/>
                  <a:pt x="1524047" y="922760"/>
                  <a:pt x="1357499" y="1021321"/>
                </a:cubicBezTo>
                <a:lnTo>
                  <a:pt x="1311035" y="1050286"/>
                </a:lnTo>
                <a:cubicBezTo>
                  <a:pt x="1103051" y="1172783"/>
                  <a:pt x="974520" y="1214621"/>
                  <a:pt x="761910" y="1139192"/>
                </a:cubicBezTo>
                <a:cubicBezTo>
                  <a:pt x="654700" y="1101176"/>
                  <a:pt x="566800" y="1008649"/>
                  <a:pt x="514100" y="877704"/>
                </a:cubicBezTo>
                <a:cubicBezTo>
                  <a:pt x="465624" y="758425"/>
                  <a:pt x="455768" y="624865"/>
                  <a:pt x="487750" y="520471"/>
                </a:cubicBezTo>
                <a:cubicBezTo>
                  <a:pt x="527979" y="388923"/>
                  <a:pt x="625132" y="323752"/>
                  <a:pt x="761910" y="336223"/>
                </a:cubicBezTo>
                <a:cubicBezTo>
                  <a:pt x="639011" y="331797"/>
                  <a:pt x="548898" y="396968"/>
                  <a:pt x="511485" y="519465"/>
                </a:cubicBezTo>
                <a:close/>
                <a:moveTo>
                  <a:pt x="482520" y="518862"/>
                </a:moveTo>
                <a:cubicBezTo>
                  <a:pt x="416545" y="734087"/>
                  <a:pt x="525364" y="1060746"/>
                  <a:pt x="759295" y="1143818"/>
                </a:cubicBezTo>
                <a:cubicBezTo>
                  <a:pt x="972307" y="1219449"/>
                  <a:pt x="1107477" y="1175398"/>
                  <a:pt x="1312644" y="1054510"/>
                </a:cubicBezTo>
                <a:lnTo>
                  <a:pt x="1361120" y="1026551"/>
                </a:lnTo>
                <a:cubicBezTo>
                  <a:pt x="1562264" y="905864"/>
                  <a:pt x="1719359" y="811729"/>
                  <a:pt x="1973002" y="1006437"/>
                </a:cubicBezTo>
                <a:cubicBezTo>
                  <a:pt x="2132308" y="1129135"/>
                  <a:pt x="2278138" y="1013678"/>
                  <a:pt x="2375291" y="937444"/>
                </a:cubicBezTo>
                <a:cubicBezTo>
                  <a:pt x="2418336" y="903249"/>
                  <a:pt x="2452329" y="877101"/>
                  <a:pt x="2471438" y="883537"/>
                </a:cubicBezTo>
                <a:lnTo>
                  <a:pt x="2472645" y="883537"/>
                </a:lnTo>
                <a:lnTo>
                  <a:pt x="2473852" y="883537"/>
                </a:lnTo>
                <a:cubicBezTo>
                  <a:pt x="2626722" y="765666"/>
                  <a:pt x="2704364" y="679375"/>
                  <a:pt x="2718444" y="611590"/>
                </a:cubicBezTo>
                <a:cubicBezTo>
                  <a:pt x="2727696" y="567137"/>
                  <a:pt x="2708789" y="535959"/>
                  <a:pt x="2686864" y="505184"/>
                </a:cubicBezTo>
                <a:cubicBezTo>
                  <a:pt x="2677089" y="492305"/>
                  <a:pt x="2664034" y="482300"/>
                  <a:pt x="2649049" y="476219"/>
                </a:cubicBezTo>
                <a:cubicBezTo>
                  <a:pt x="2615317" y="463708"/>
                  <a:pt x="2580298" y="454940"/>
                  <a:pt x="2544655" y="450070"/>
                </a:cubicBezTo>
                <a:cubicBezTo>
                  <a:pt x="2502213" y="443813"/>
                  <a:pt x="2460214" y="434810"/>
                  <a:pt x="2418940" y="423117"/>
                </a:cubicBezTo>
                <a:cubicBezTo>
                  <a:pt x="2464177" y="435115"/>
                  <a:pt x="2510340" y="443388"/>
                  <a:pt x="2556925" y="447858"/>
                </a:cubicBezTo>
                <a:cubicBezTo>
                  <a:pt x="2619682" y="455300"/>
                  <a:pt x="2669365" y="461335"/>
                  <a:pt x="2693703" y="489897"/>
                </a:cubicBezTo>
                <a:cubicBezTo>
                  <a:pt x="2718041" y="518460"/>
                  <a:pt x="2741978" y="550241"/>
                  <a:pt x="2735340" y="596705"/>
                </a:cubicBezTo>
                <a:cubicBezTo>
                  <a:pt x="2725082" y="665094"/>
                  <a:pt x="2649250" y="759431"/>
                  <a:pt x="2503219" y="884945"/>
                </a:cubicBezTo>
                <a:cubicBezTo>
                  <a:pt x="2483105" y="879313"/>
                  <a:pt x="2452128" y="906468"/>
                  <a:pt x="2409083" y="943478"/>
                </a:cubicBezTo>
                <a:cubicBezTo>
                  <a:pt x="2308511" y="1029367"/>
                  <a:pt x="2157653" y="1159508"/>
                  <a:pt x="1989697" y="1026551"/>
                </a:cubicBezTo>
                <a:cubicBezTo>
                  <a:pt x="1725192" y="817562"/>
                  <a:pt x="1559247" y="918737"/>
                  <a:pt x="1349252" y="1046665"/>
                </a:cubicBezTo>
                <a:lnTo>
                  <a:pt x="1298765" y="1077239"/>
                </a:lnTo>
                <a:cubicBezTo>
                  <a:pt x="1079719" y="1207581"/>
                  <a:pt x="945354" y="1251431"/>
                  <a:pt x="728721" y="1167352"/>
                </a:cubicBezTo>
                <a:cubicBezTo>
                  <a:pt x="624327" y="1127123"/>
                  <a:pt x="534617" y="1026551"/>
                  <a:pt x="483124" y="893796"/>
                </a:cubicBezTo>
                <a:cubicBezTo>
                  <a:pt x="434447" y="768080"/>
                  <a:pt x="425998" y="629290"/>
                  <a:pt x="458383" y="522080"/>
                </a:cubicBezTo>
                <a:cubicBezTo>
                  <a:pt x="482922" y="441622"/>
                  <a:pt x="553122" y="311482"/>
                  <a:pt x="748232" y="329384"/>
                </a:cubicBezTo>
                <a:lnTo>
                  <a:pt x="755071" y="329384"/>
                </a:lnTo>
                <a:cubicBezTo>
                  <a:pt x="621310" y="320936"/>
                  <a:pt x="522347" y="389526"/>
                  <a:pt x="482520" y="520270"/>
                </a:cubicBezTo>
                <a:close/>
                <a:moveTo>
                  <a:pt x="2390779" y="491707"/>
                </a:moveTo>
                <a:cubicBezTo>
                  <a:pt x="2471237" y="511822"/>
                  <a:pt x="2540029" y="596101"/>
                  <a:pt x="2549684" y="686214"/>
                </a:cubicBezTo>
                <a:cubicBezTo>
                  <a:pt x="2552379" y="708602"/>
                  <a:pt x="2550609" y="731301"/>
                  <a:pt x="2544454" y="752994"/>
                </a:cubicBezTo>
                <a:cubicBezTo>
                  <a:pt x="2538419" y="756816"/>
                  <a:pt x="2531782" y="760638"/>
                  <a:pt x="2524339" y="764460"/>
                </a:cubicBezTo>
                <a:cubicBezTo>
                  <a:pt x="2492096" y="780857"/>
                  <a:pt x="2458424" y="794330"/>
                  <a:pt x="2423767" y="804688"/>
                </a:cubicBezTo>
                <a:cubicBezTo>
                  <a:pt x="2369317" y="818085"/>
                  <a:pt x="2314103" y="828082"/>
                  <a:pt x="2258426" y="834659"/>
                </a:cubicBezTo>
                <a:lnTo>
                  <a:pt x="2245955" y="833050"/>
                </a:lnTo>
                <a:cubicBezTo>
                  <a:pt x="2235777" y="830274"/>
                  <a:pt x="2225318" y="828725"/>
                  <a:pt x="2214778" y="828424"/>
                </a:cubicBezTo>
                <a:lnTo>
                  <a:pt x="2190439" y="823596"/>
                </a:lnTo>
                <a:cubicBezTo>
                  <a:pt x="2182192" y="821987"/>
                  <a:pt x="2174147" y="820579"/>
                  <a:pt x="2165900" y="819573"/>
                </a:cubicBezTo>
                <a:lnTo>
                  <a:pt x="2159262" y="817763"/>
                </a:lnTo>
                <a:cubicBezTo>
                  <a:pt x="2144779" y="813941"/>
                  <a:pt x="2130498" y="810924"/>
                  <a:pt x="2116418" y="808510"/>
                </a:cubicBezTo>
                <a:cubicBezTo>
                  <a:pt x="2097712" y="802677"/>
                  <a:pt x="2079407" y="797849"/>
                  <a:pt x="2061908" y="793424"/>
                </a:cubicBezTo>
                <a:cubicBezTo>
                  <a:pt x="1691600" y="659864"/>
                  <a:pt x="1613556" y="685209"/>
                  <a:pt x="1462296" y="734489"/>
                </a:cubicBezTo>
                <a:cubicBezTo>
                  <a:pt x="1362850" y="768450"/>
                  <a:pt x="1260310" y="792559"/>
                  <a:pt x="1156153" y="806499"/>
                </a:cubicBezTo>
                <a:cubicBezTo>
                  <a:pt x="912567" y="839889"/>
                  <a:pt x="850816" y="687220"/>
                  <a:pt x="837742" y="639549"/>
                </a:cubicBezTo>
                <a:cubicBezTo>
                  <a:pt x="817627" y="567137"/>
                  <a:pt x="833316" y="488690"/>
                  <a:pt x="876562" y="444237"/>
                </a:cubicBezTo>
                <a:cubicBezTo>
                  <a:pt x="901806" y="417409"/>
                  <a:pt x="938388" y="404318"/>
                  <a:pt x="974922" y="409037"/>
                </a:cubicBezTo>
                <a:lnTo>
                  <a:pt x="982767" y="411853"/>
                </a:lnTo>
                <a:lnTo>
                  <a:pt x="985181" y="411853"/>
                </a:lnTo>
                <a:cubicBezTo>
                  <a:pt x="995238" y="416278"/>
                  <a:pt x="1005295" y="420100"/>
                  <a:pt x="1015553" y="423519"/>
                </a:cubicBezTo>
                <a:lnTo>
                  <a:pt x="1017565" y="423519"/>
                </a:lnTo>
                <a:cubicBezTo>
                  <a:pt x="1027019" y="427743"/>
                  <a:pt x="1036674" y="431364"/>
                  <a:pt x="1046127" y="434784"/>
                </a:cubicBezTo>
                <a:cubicBezTo>
                  <a:pt x="1055937" y="439458"/>
                  <a:pt x="1066011" y="443555"/>
                  <a:pt x="1076299" y="447053"/>
                </a:cubicBezTo>
                <a:cubicBezTo>
                  <a:pt x="1220319" y="517052"/>
                  <a:pt x="1387671" y="444036"/>
                  <a:pt x="1535915" y="379066"/>
                </a:cubicBezTo>
                <a:cubicBezTo>
                  <a:pt x="1594365" y="351272"/>
                  <a:pt x="1654892" y="328070"/>
                  <a:pt x="1716945" y="309672"/>
                </a:cubicBezTo>
                <a:cubicBezTo>
                  <a:pt x="1734645" y="309700"/>
                  <a:pt x="1752324" y="310977"/>
                  <a:pt x="1769846" y="313493"/>
                </a:cubicBezTo>
                <a:cubicBezTo>
                  <a:pt x="1779342" y="314960"/>
                  <a:pt x="1788743" y="316975"/>
                  <a:pt x="1798006" y="319528"/>
                </a:cubicBezTo>
                <a:lnTo>
                  <a:pt x="1812488" y="323349"/>
                </a:lnTo>
                <a:lnTo>
                  <a:pt x="1812488" y="323349"/>
                </a:lnTo>
                <a:cubicBezTo>
                  <a:pt x="1820936" y="326568"/>
                  <a:pt x="1829384" y="329585"/>
                  <a:pt x="1837833" y="332200"/>
                </a:cubicBezTo>
                <a:cubicBezTo>
                  <a:pt x="1846281" y="334815"/>
                  <a:pt x="1854125" y="339441"/>
                  <a:pt x="1862171" y="342458"/>
                </a:cubicBezTo>
                <a:cubicBezTo>
                  <a:pt x="1870217" y="345475"/>
                  <a:pt x="1878464" y="350705"/>
                  <a:pt x="1886510" y="354326"/>
                </a:cubicBezTo>
                <a:cubicBezTo>
                  <a:pt x="1894555" y="357946"/>
                  <a:pt x="1901595" y="363176"/>
                  <a:pt x="1909038" y="366998"/>
                </a:cubicBezTo>
                <a:cubicBezTo>
                  <a:pt x="1916480" y="370820"/>
                  <a:pt x="1924727" y="377256"/>
                  <a:pt x="1932572" y="381681"/>
                </a:cubicBezTo>
                <a:cubicBezTo>
                  <a:pt x="1940416" y="386107"/>
                  <a:pt x="1947054" y="391940"/>
                  <a:pt x="1954295" y="396566"/>
                </a:cubicBezTo>
                <a:cubicBezTo>
                  <a:pt x="2050845" y="474208"/>
                  <a:pt x="2144377" y="474610"/>
                  <a:pt x="2235898" y="475012"/>
                </a:cubicBezTo>
                <a:cubicBezTo>
                  <a:pt x="2288075" y="474439"/>
                  <a:pt x="2340131" y="480522"/>
                  <a:pt x="2390779" y="493115"/>
                </a:cubicBezTo>
                <a:close/>
                <a:moveTo>
                  <a:pt x="1523242" y="371021"/>
                </a:moveTo>
                <a:cubicBezTo>
                  <a:pt x="1393303" y="424123"/>
                  <a:pt x="1248881" y="482857"/>
                  <a:pt x="1115120" y="453691"/>
                </a:cubicBezTo>
                <a:cubicBezTo>
                  <a:pt x="1248680" y="472196"/>
                  <a:pt x="1387269" y="420100"/>
                  <a:pt x="1512783" y="373233"/>
                </a:cubicBezTo>
                <a:cubicBezTo>
                  <a:pt x="1540742" y="362774"/>
                  <a:pt x="1568098" y="353119"/>
                  <a:pt x="1594448" y="343263"/>
                </a:cubicBezTo>
                <a:cubicBezTo>
                  <a:pt x="1571316" y="353119"/>
                  <a:pt x="1547581" y="362774"/>
                  <a:pt x="1523242" y="372630"/>
                </a:cubicBezTo>
                <a:close/>
                <a:moveTo>
                  <a:pt x="1621803" y="338636"/>
                </a:moveTo>
                <a:cubicBezTo>
                  <a:pt x="1593442" y="350102"/>
                  <a:pt x="1564477" y="362774"/>
                  <a:pt x="1535110" y="375446"/>
                </a:cubicBezTo>
                <a:cubicBezTo>
                  <a:pt x="1407987" y="431163"/>
                  <a:pt x="1266783" y="492914"/>
                  <a:pt x="1139056" y="464553"/>
                </a:cubicBezTo>
                <a:cubicBezTo>
                  <a:pt x="1266582" y="481851"/>
                  <a:pt x="1401952" y="426939"/>
                  <a:pt x="1524248" y="377055"/>
                </a:cubicBezTo>
                <a:cubicBezTo>
                  <a:pt x="1557839" y="364986"/>
                  <a:pt x="1590425" y="351711"/>
                  <a:pt x="1621803" y="340245"/>
                </a:cubicBezTo>
                <a:close/>
                <a:moveTo>
                  <a:pt x="1512179" y="368205"/>
                </a:moveTo>
                <a:cubicBezTo>
                  <a:pt x="1379022" y="418491"/>
                  <a:pt x="1230577" y="474409"/>
                  <a:pt x="1089776" y="444237"/>
                </a:cubicBezTo>
                <a:cubicBezTo>
                  <a:pt x="1230577" y="464352"/>
                  <a:pt x="1372585" y="414870"/>
                  <a:pt x="1501318" y="370015"/>
                </a:cubicBezTo>
                <a:lnTo>
                  <a:pt x="1567695" y="347286"/>
                </a:lnTo>
                <a:close/>
                <a:moveTo>
                  <a:pt x="1501116" y="363981"/>
                </a:moveTo>
                <a:cubicBezTo>
                  <a:pt x="1364942" y="411250"/>
                  <a:pt x="1213077" y="464553"/>
                  <a:pt x="1065638" y="433376"/>
                </a:cubicBezTo>
                <a:cubicBezTo>
                  <a:pt x="1212876" y="453490"/>
                  <a:pt x="1359511" y="407830"/>
                  <a:pt x="1491663" y="365791"/>
                </a:cubicBezTo>
                <a:lnTo>
                  <a:pt x="1540340" y="350504"/>
                </a:lnTo>
                <a:close/>
                <a:moveTo>
                  <a:pt x="1491059" y="359757"/>
                </a:moveTo>
                <a:cubicBezTo>
                  <a:pt x="1351264" y="404209"/>
                  <a:pt x="1194974" y="453691"/>
                  <a:pt x="1039288" y="423117"/>
                </a:cubicBezTo>
                <a:cubicBezTo>
                  <a:pt x="1194974" y="445444"/>
                  <a:pt x="1346034" y="401796"/>
                  <a:pt x="1481807" y="362774"/>
                </a:cubicBezTo>
                <a:lnTo>
                  <a:pt x="1509967" y="354728"/>
                </a:lnTo>
                <a:close/>
                <a:moveTo>
                  <a:pt x="1011128" y="410847"/>
                </a:moveTo>
                <a:cubicBezTo>
                  <a:pt x="1176871" y="434784"/>
                  <a:pt x="1332960" y="394152"/>
                  <a:pt x="1473761" y="357544"/>
                </a:cubicBezTo>
                <a:lnTo>
                  <a:pt x="1476979" y="357544"/>
                </a:lnTo>
                <a:cubicBezTo>
                  <a:pt x="1334368" y="397974"/>
                  <a:pt x="1174659" y="443232"/>
                  <a:pt x="1011128" y="410847"/>
                </a:cubicBezTo>
                <a:close/>
                <a:moveTo>
                  <a:pt x="984175" y="399784"/>
                </a:moveTo>
                <a:cubicBezTo>
                  <a:pt x="1150119" y="423318"/>
                  <a:pt x="1303391" y="391537"/>
                  <a:pt x="1442181" y="359555"/>
                </a:cubicBezTo>
                <a:cubicBezTo>
                  <a:pt x="1301983" y="395761"/>
                  <a:pt x="1147102" y="430761"/>
                  <a:pt x="984175" y="399784"/>
                </a:cubicBezTo>
                <a:close/>
                <a:moveTo>
                  <a:pt x="954405" y="388520"/>
                </a:moveTo>
                <a:cubicBezTo>
                  <a:pt x="1119143" y="411250"/>
                  <a:pt x="1268392" y="388520"/>
                  <a:pt x="1404165" y="361969"/>
                </a:cubicBezTo>
                <a:cubicBezTo>
                  <a:pt x="1266984" y="392543"/>
                  <a:pt x="1116528" y="418088"/>
                  <a:pt x="954405" y="388520"/>
                </a:cubicBezTo>
                <a:close/>
                <a:moveTo>
                  <a:pt x="1867602" y="322545"/>
                </a:moveTo>
                <a:lnTo>
                  <a:pt x="1860763" y="318321"/>
                </a:lnTo>
                <a:lnTo>
                  <a:pt x="1860763" y="318321"/>
                </a:lnTo>
                <a:lnTo>
                  <a:pt x="1868407" y="322545"/>
                </a:lnTo>
                <a:close/>
                <a:moveTo>
                  <a:pt x="1869211" y="331395"/>
                </a:moveTo>
                <a:lnTo>
                  <a:pt x="1869211" y="331395"/>
                </a:lnTo>
                <a:lnTo>
                  <a:pt x="1865389" y="328780"/>
                </a:lnTo>
                <a:lnTo>
                  <a:pt x="1865389" y="328780"/>
                </a:lnTo>
                <a:close/>
                <a:moveTo>
                  <a:pt x="1882487" y="333205"/>
                </a:moveTo>
                <a:lnTo>
                  <a:pt x="1877659" y="329585"/>
                </a:lnTo>
                <a:lnTo>
                  <a:pt x="1879470" y="329585"/>
                </a:lnTo>
                <a:lnTo>
                  <a:pt x="1884498" y="333608"/>
                </a:lnTo>
                <a:close/>
                <a:moveTo>
                  <a:pt x="1881280" y="340849"/>
                </a:moveTo>
                <a:lnTo>
                  <a:pt x="1881280" y="340849"/>
                </a:lnTo>
                <a:lnTo>
                  <a:pt x="1879671" y="339441"/>
                </a:lnTo>
                <a:lnTo>
                  <a:pt x="1879671" y="339441"/>
                </a:lnTo>
                <a:close/>
                <a:moveTo>
                  <a:pt x="1890935" y="340849"/>
                </a:moveTo>
                <a:lnTo>
                  <a:pt x="1894354" y="340849"/>
                </a:lnTo>
                <a:lnTo>
                  <a:pt x="1897573" y="343866"/>
                </a:lnTo>
                <a:lnTo>
                  <a:pt x="1894756" y="343866"/>
                </a:lnTo>
                <a:lnTo>
                  <a:pt x="1892142" y="342659"/>
                </a:lnTo>
                <a:close/>
                <a:moveTo>
                  <a:pt x="1902802" y="351912"/>
                </a:moveTo>
                <a:lnTo>
                  <a:pt x="1904210" y="351912"/>
                </a:lnTo>
                <a:lnTo>
                  <a:pt x="1905618" y="353320"/>
                </a:lnTo>
                <a:lnTo>
                  <a:pt x="1904210" y="353320"/>
                </a:lnTo>
                <a:close/>
                <a:moveTo>
                  <a:pt x="2237306" y="472599"/>
                </a:moveTo>
                <a:cubicBezTo>
                  <a:pt x="2162480" y="472599"/>
                  <a:pt x="2085844" y="472599"/>
                  <a:pt x="2007398" y="427945"/>
                </a:cubicBezTo>
                <a:cubicBezTo>
                  <a:pt x="2076390" y="457111"/>
                  <a:pt x="2144176" y="459725"/>
                  <a:pt x="2210352" y="462340"/>
                </a:cubicBezTo>
                <a:cubicBezTo>
                  <a:pt x="2246901" y="462861"/>
                  <a:pt x="2283388" y="465683"/>
                  <a:pt x="2319574" y="470788"/>
                </a:cubicBezTo>
                <a:cubicBezTo>
                  <a:pt x="2342303" y="474109"/>
                  <a:pt x="2364811" y="478812"/>
                  <a:pt x="2386957" y="484868"/>
                </a:cubicBezTo>
                <a:lnTo>
                  <a:pt x="2389773" y="484868"/>
                </a:lnTo>
                <a:cubicBezTo>
                  <a:pt x="2339608" y="474815"/>
                  <a:pt x="2288417" y="470831"/>
                  <a:pt x="2237306" y="473001"/>
                </a:cubicBezTo>
                <a:close/>
                <a:moveTo>
                  <a:pt x="2321183" y="464553"/>
                </a:moveTo>
                <a:cubicBezTo>
                  <a:pt x="2284836" y="459498"/>
                  <a:pt x="2248248" y="456612"/>
                  <a:pt x="2211559" y="455904"/>
                </a:cubicBezTo>
                <a:cubicBezTo>
                  <a:pt x="2137940" y="453088"/>
                  <a:pt x="2062712" y="450272"/>
                  <a:pt x="1985875" y="410445"/>
                </a:cubicBezTo>
                <a:cubicBezTo>
                  <a:pt x="2049155" y="432153"/>
                  <a:pt x="2115493" y="443628"/>
                  <a:pt x="2182393" y="444438"/>
                </a:cubicBezTo>
                <a:cubicBezTo>
                  <a:pt x="2226927" y="445881"/>
                  <a:pt x="2271279" y="451062"/>
                  <a:pt x="2314948" y="459927"/>
                </a:cubicBezTo>
                <a:lnTo>
                  <a:pt x="2321384" y="461335"/>
                </a:lnTo>
                <a:cubicBezTo>
                  <a:pt x="2341499" y="465961"/>
                  <a:pt x="2361613" y="470788"/>
                  <a:pt x="2382935" y="477024"/>
                </a:cubicBezTo>
                <a:lnTo>
                  <a:pt x="2382935" y="477024"/>
                </a:lnTo>
                <a:cubicBezTo>
                  <a:pt x="2362559" y="471967"/>
                  <a:pt x="2341961" y="467938"/>
                  <a:pt x="2321183" y="464955"/>
                </a:cubicBezTo>
                <a:close/>
                <a:moveTo>
                  <a:pt x="2323195" y="455099"/>
                </a:moveTo>
                <a:lnTo>
                  <a:pt x="2316959" y="453691"/>
                </a:lnTo>
                <a:cubicBezTo>
                  <a:pt x="2272989" y="444897"/>
                  <a:pt x="2228395" y="439651"/>
                  <a:pt x="2183600" y="438002"/>
                </a:cubicBezTo>
                <a:cubicBezTo>
                  <a:pt x="2111591" y="433577"/>
                  <a:pt x="2037972" y="429151"/>
                  <a:pt x="1962341" y="393549"/>
                </a:cubicBezTo>
                <a:cubicBezTo>
                  <a:pt x="2023730" y="412603"/>
                  <a:pt x="2087373" y="423360"/>
                  <a:pt x="2151618" y="425531"/>
                </a:cubicBezTo>
                <a:cubicBezTo>
                  <a:pt x="2205022" y="427577"/>
                  <a:pt x="2258044" y="435469"/>
                  <a:pt x="2309718" y="449065"/>
                </a:cubicBezTo>
                <a:lnTo>
                  <a:pt x="2335867" y="456708"/>
                </a:lnTo>
                <a:cubicBezTo>
                  <a:pt x="2348539" y="460128"/>
                  <a:pt x="2361412" y="463949"/>
                  <a:pt x="2374487" y="467972"/>
                </a:cubicBezTo>
                <a:cubicBezTo>
                  <a:pt x="2356987" y="463346"/>
                  <a:pt x="2340292" y="459524"/>
                  <a:pt x="2323195" y="455501"/>
                </a:cubicBezTo>
                <a:close/>
                <a:moveTo>
                  <a:pt x="2338683" y="450473"/>
                </a:moveTo>
                <a:lnTo>
                  <a:pt x="2312735" y="443232"/>
                </a:lnTo>
                <a:cubicBezTo>
                  <a:pt x="2260719" y="429568"/>
                  <a:pt x="2207376" y="421675"/>
                  <a:pt x="2153630" y="419698"/>
                </a:cubicBezTo>
                <a:cubicBezTo>
                  <a:pt x="2084235" y="414267"/>
                  <a:pt x="2012828" y="408836"/>
                  <a:pt x="1941422" y="379469"/>
                </a:cubicBezTo>
                <a:cubicBezTo>
                  <a:pt x="1999853" y="395138"/>
                  <a:pt x="2059816" y="404445"/>
                  <a:pt x="2120240" y="407227"/>
                </a:cubicBezTo>
                <a:cubicBezTo>
                  <a:pt x="2183379" y="409242"/>
                  <a:pt x="2245955" y="420076"/>
                  <a:pt x="2306097" y="439410"/>
                </a:cubicBezTo>
                <a:cubicBezTo>
                  <a:pt x="2319373" y="444237"/>
                  <a:pt x="2333051" y="448662"/>
                  <a:pt x="2346326" y="453088"/>
                </a:cubicBezTo>
                <a:lnTo>
                  <a:pt x="2366441" y="459524"/>
                </a:lnTo>
                <a:close/>
                <a:moveTo>
                  <a:pt x="2348539" y="445645"/>
                </a:moveTo>
                <a:cubicBezTo>
                  <a:pt x="2334660" y="441220"/>
                  <a:pt x="2321585" y="436996"/>
                  <a:pt x="2308310" y="432169"/>
                </a:cubicBezTo>
                <a:cubicBezTo>
                  <a:pt x="2247765" y="412686"/>
                  <a:pt x="2184807" y="401786"/>
                  <a:pt x="2121245" y="399784"/>
                </a:cubicBezTo>
                <a:cubicBezTo>
                  <a:pt x="2055431" y="397065"/>
                  <a:pt x="1990206" y="386048"/>
                  <a:pt x="1927141" y="366998"/>
                </a:cubicBezTo>
                <a:lnTo>
                  <a:pt x="1925934" y="365590"/>
                </a:lnTo>
                <a:cubicBezTo>
                  <a:pt x="1978962" y="376512"/>
                  <a:pt x="2032762" y="383236"/>
                  <a:pt x="2086850" y="385704"/>
                </a:cubicBezTo>
                <a:cubicBezTo>
                  <a:pt x="2162882" y="391336"/>
                  <a:pt x="2234490" y="396767"/>
                  <a:pt x="2302477" y="425933"/>
                </a:cubicBezTo>
                <a:cubicBezTo>
                  <a:pt x="2319373" y="433174"/>
                  <a:pt x="2336269" y="439410"/>
                  <a:pt x="2354171" y="446048"/>
                </a:cubicBezTo>
                <a:lnTo>
                  <a:pt x="2359200" y="447858"/>
                </a:lnTo>
                <a:close/>
                <a:moveTo>
                  <a:pt x="2304287" y="421307"/>
                </a:moveTo>
                <a:cubicBezTo>
                  <a:pt x="2235697" y="391135"/>
                  <a:pt x="2163486" y="385704"/>
                  <a:pt x="2087252" y="380072"/>
                </a:cubicBezTo>
                <a:cubicBezTo>
                  <a:pt x="2030006" y="377353"/>
                  <a:pt x="1973137" y="369544"/>
                  <a:pt x="1917285" y="356739"/>
                </a:cubicBezTo>
                <a:lnTo>
                  <a:pt x="1914469" y="354326"/>
                </a:lnTo>
                <a:cubicBezTo>
                  <a:pt x="1959254" y="361132"/>
                  <a:pt x="2004378" y="365497"/>
                  <a:pt x="2049638" y="367400"/>
                </a:cubicBezTo>
                <a:cubicBezTo>
                  <a:pt x="2137538" y="372831"/>
                  <a:pt x="2220410" y="377860"/>
                  <a:pt x="2297046" y="416882"/>
                </a:cubicBezTo>
                <a:cubicBezTo>
                  <a:pt x="2312936" y="424927"/>
                  <a:pt x="2329832" y="431766"/>
                  <a:pt x="2346326" y="438203"/>
                </a:cubicBezTo>
                <a:cubicBezTo>
                  <a:pt x="2332045" y="432973"/>
                  <a:pt x="2318166" y="427743"/>
                  <a:pt x="2304287" y="421709"/>
                </a:cubicBezTo>
                <a:close/>
                <a:moveTo>
                  <a:pt x="2300264" y="410646"/>
                </a:moveTo>
                <a:cubicBezTo>
                  <a:pt x="2222622" y="370417"/>
                  <a:pt x="2139348" y="366193"/>
                  <a:pt x="2051046" y="360762"/>
                </a:cubicBezTo>
                <a:cubicBezTo>
                  <a:pt x="2002932" y="358618"/>
                  <a:pt x="1954981" y="353716"/>
                  <a:pt x="1907429" y="346079"/>
                </a:cubicBezTo>
                <a:lnTo>
                  <a:pt x="1903607" y="342659"/>
                </a:lnTo>
                <a:cubicBezTo>
                  <a:pt x="1939612" y="346280"/>
                  <a:pt x="1976019" y="347688"/>
                  <a:pt x="2011622" y="349096"/>
                </a:cubicBezTo>
                <a:cubicBezTo>
                  <a:pt x="2112194" y="352918"/>
                  <a:pt x="2207134" y="356538"/>
                  <a:pt x="2293224" y="406020"/>
                </a:cubicBezTo>
                <a:cubicBezTo>
                  <a:pt x="2304508" y="412386"/>
                  <a:pt x="2316135" y="418161"/>
                  <a:pt x="2328022" y="423318"/>
                </a:cubicBezTo>
                <a:lnTo>
                  <a:pt x="2335062" y="426537"/>
                </a:lnTo>
                <a:cubicBezTo>
                  <a:pt x="2322993" y="421709"/>
                  <a:pt x="2311528" y="416680"/>
                  <a:pt x="2300264" y="411048"/>
                </a:cubicBezTo>
                <a:close/>
                <a:moveTo>
                  <a:pt x="2296040" y="399784"/>
                </a:moveTo>
                <a:cubicBezTo>
                  <a:pt x="2285983" y="394038"/>
                  <a:pt x="2275644" y="388800"/>
                  <a:pt x="2265064" y="384095"/>
                </a:cubicBezTo>
                <a:cubicBezTo>
                  <a:pt x="2186819" y="349096"/>
                  <a:pt x="2101936" y="345878"/>
                  <a:pt x="2012627" y="342257"/>
                </a:cubicBezTo>
                <a:cubicBezTo>
                  <a:pt x="1974209" y="340849"/>
                  <a:pt x="1934985" y="339240"/>
                  <a:pt x="1895963" y="335016"/>
                </a:cubicBezTo>
                <a:cubicBezTo>
                  <a:pt x="1894256" y="333296"/>
                  <a:pt x="1892441" y="331683"/>
                  <a:pt x="1890532" y="330188"/>
                </a:cubicBezTo>
                <a:cubicBezTo>
                  <a:pt x="1917687" y="330188"/>
                  <a:pt x="1944640" y="331596"/>
                  <a:pt x="1970990" y="331797"/>
                </a:cubicBezTo>
                <a:cubicBezTo>
                  <a:pt x="2080212" y="331797"/>
                  <a:pt x="2192249" y="333608"/>
                  <a:pt x="2288196" y="394756"/>
                </a:cubicBezTo>
                <a:cubicBezTo>
                  <a:pt x="2297187" y="400450"/>
                  <a:pt x="2306439" y="405686"/>
                  <a:pt x="2315953" y="410445"/>
                </a:cubicBezTo>
                <a:cubicBezTo>
                  <a:pt x="2309517" y="407428"/>
                  <a:pt x="2302678" y="404008"/>
                  <a:pt x="2296644" y="400187"/>
                </a:cubicBezTo>
                <a:close/>
                <a:moveTo>
                  <a:pt x="2292822" y="389727"/>
                </a:moveTo>
                <a:lnTo>
                  <a:pt x="2292822" y="389727"/>
                </a:lnTo>
                <a:cubicBezTo>
                  <a:pt x="2278862" y="380832"/>
                  <a:pt x="2264279" y="372966"/>
                  <a:pt x="2249173" y="366193"/>
                </a:cubicBezTo>
                <a:cubicBezTo>
                  <a:pt x="2163285" y="327976"/>
                  <a:pt x="2066936" y="325964"/>
                  <a:pt x="1973404" y="325964"/>
                </a:cubicBezTo>
                <a:cubicBezTo>
                  <a:pt x="1943434" y="325964"/>
                  <a:pt x="1913061" y="325964"/>
                  <a:pt x="1882688" y="323953"/>
                </a:cubicBezTo>
                <a:lnTo>
                  <a:pt x="1874240" y="318723"/>
                </a:lnTo>
                <a:lnTo>
                  <a:pt x="1929555" y="317315"/>
                </a:lnTo>
                <a:cubicBezTo>
                  <a:pt x="2052856" y="313896"/>
                  <a:pt x="2180181" y="310275"/>
                  <a:pt x="2284575" y="384296"/>
                </a:cubicBezTo>
                <a:close/>
                <a:moveTo>
                  <a:pt x="2281558" y="374239"/>
                </a:moveTo>
                <a:cubicBezTo>
                  <a:pt x="2265788" y="363526"/>
                  <a:pt x="2249093" y="354237"/>
                  <a:pt x="2231674" y="346481"/>
                </a:cubicBezTo>
                <a:cubicBezTo>
                  <a:pt x="2138343" y="304643"/>
                  <a:pt x="2032742" y="307660"/>
                  <a:pt x="1929957" y="310677"/>
                </a:cubicBezTo>
                <a:cubicBezTo>
                  <a:pt x="1907630" y="310677"/>
                  <a:pt x="1884900" y="311884"/>
                  <a:pt x="1862171" y="312085"/>
                </a:cubicBezTo>
                <a:cubicBezTo>
                  <a:pt x="1858508" y="310271"/>
                  <a:pt x="1854747" y="308660"/>
                  <a:pt x="1850907" y="307258"/>
                </a:cubicBezTo>
                <a:lnTo>
                  <a:pt x="1884900" y="304844"/>
                </a:lnTo>
                <a:cubicBezTo>
                  <a:pt x="2023087" y="294988"/>
                  <a:pt x="2166503" y="284730"/>
                  <a:pt x="2279747" y="372831"/>
                </a:cubicBezTo>
                <a:close/>
                <a:moveTo>
                  <a:pt x="1885504" y="299011"/>
                </a:moveTo>
                <a:lnTo>
                  <a:pt x="1834011" y="302430"/>
                </a:lnTo>
                <a:cubicBezTo>
                  <a:pt x="1828172" y="301048"/>
                  <a:pt x="1822262" y="299974"/>
                  <a:pt x="1816310" y="299212"/>
                </a:cubicBezTo>
                <a:lnTo>
                  <a:pt x="1838235" y="296597"/>
                </a:lnTo>
                <a:cubicBezTo>
                  <a:pt x="1989898" y="277891"/>
                  <a:pt x="2146791" y="258782"/>
                  <a:pt x="2270092" y="358349"/>
                </a:cubicBezTo>
                <a:cubicBezTo>
                  <a:pt x="2157250" y="279299"/>
                  <a:pt x="2019265" y="289356"/>
                  <a:pt x="1885504" y="299011"/>
                </a:cubicBezTo>
                <a:close/>
                <a:moveTo>
                  <a:pt x="1838637" y="290362"/>
                </a:moveTo>
                <a:cubicBezTo>
                  <a:pt x="1804241" y="294586"/>
                  <a:pt x="1771656" y="298407"/>
                  <a:pt x="1739473" y="301022"/>
                </a:cubicBezTo>
                <a:lnTo>
                  <a:pt x="1735048" y="301022"/>
                </a:lnTo>
                <a:cubicBezTo>
                  <a:pt x="1752547" y="298206"/>
                  <a:pt x="1770449" y="294988"/>
                  <a:pt x="1788955" y="291568"/>
                </a:cubicBezTo>
                <a:cubicBezTo>
                  <a:pt x="1948261" y="263006"/>
                  <a:pt x="2128285" y="231225"/>
                  <a:pt x="2262248" y="343665"/>
                </a:cubicBezTo>
                <a:cubicBezTo>
                  <a:pt x="2138745" y="253552"/>
                  <a:pt x="1979841" y="272862"/>
                  <a:pt x="1838637" y="290362"/>
                </a:cubicBezTo>
                <a:close/>
                <a:moveTo>
                  <a:pt x="1789156" y="285735"/>
                </a:moveTo>
                <a:cubicBezTo>
                  <a:pt x="1766627" y="289758"/>
                  <a:pt x="1745306" y="293580"/>
                  <a:pt x="1724186" y="296999"/>
                </a:cubicBezTo>
                <a:lnTo>
                  <a:pt x="1711916" y="299011"/>
                </a:lnTo>
                <a:lnTo>
                  <a:pt x="1705278" y="299011"/>
                </a:lnTo>
                <a:lnTo>
                  <a:pt x="1709100" y="299011"/>
                </a:lnTo>
                <a:lnTo>
                  <a:pt x="1736255" y="292373"/>
                </a:lnTo>
                <a:cubicBezTo>
                  <a:pt x="1902400" y="252144"/>
                  <a:pt x="2108171" y="201456"/>
                  <a:pt x="2254202" y="328981"/>
                </a:cubicBezTo>
                <a:cubicBezTo>
                  <a:pt x="2120039" y="226398"/>
                  <a:pt x="1944640" y="257776"/>
                  <a:pt x="1789156" y="285735"/>
                </a:cubicBezTo>
                <a:close/>
                <a:moveTo>
                  <a:pt x="2178371" y="272862"/>
                </a:moveTo>
                <a:cubicBezTo>
                  <a:pt x="2041391" y="212519"/>
                  <a:pt x="1874843" y="252748"/>
                  <a:pt x="1735852" y="286339"/>
                </a:cubicBezTo>
                <a:lnTo>
                  <a:pt x="1708899" y="292977"/>
                </a:lnTo>
                <a:lnTo>
                  <a:pt x="1676515" y="300419"/>
                </a:lnTo>
                <a:cubicBezTo>
                  <a:pt x="1682348" y="298609"/>
                  <a:pt x="1688382" y="296999"/>
                  <a:pt x="1694215" y="294988"/>
                </a:cubicBezTo>
                <a:cubicBezTo>
                  <a:pt x="1851309" y="245104"/>
                  <a:pt x="2086045" y="170278"/>
                  <a:pt x="2245553" y="313694"/>
                </a:cubicBezTo>
                <a:cubicBezTo>
                  <a:pt x="2224956" y="297339"/>
                  <a:pt x="2202367" y="283623"/>
                  <a:pt x="2178371" y="272862"/>
                </a:cubicBezTo>
                <a:close/>
                <a:moveTo>
                  <a:pt x="2167106" y="254960"/>
                </a:moveTo>
                <a:cubicBezTo>
                  <a:pt x="2015041" y="186772"/>
                  <a:pt x="1826568" y="246713"/>
                  <a:pt x="1693210" y="288954"/>
                </a:cubicBezTo>
                <a:cubicBezTo>
                  <a:pt x="1678325" y="293781"/>
                  <a:pt x="1663239" y="298206"/>
                  <a:pt x="1648354" y="302229"/>
                </a:cubicBezTo>
                <a:cubicBezTo>
                  <a:pt x="1658412" y="298609"/>
                  <a:pt x="1668469" y="294988"/>
                  <a:pt x="1678928" y="290965"/>
                </a:cubicBezTo>
                <a:cubicBezTo>
                  <a:pt x="1871223" y="215536"/>
                  <a:pt x="2086045" y="159014"/>
                  <a:pt x="2236501" y="298005"/>
                </a:cubicBezTo>
                <a:cubicBezTo>
                  <a:pt x="2215381" y="280634"/>
                  <a:pt x="2192048" y="266158"/>
                  <a:pt x="2167106" y="254960"/>
                </a:cubicBezTo>
                <a:close/>
                <a:moveTo>
                  <a:pt x="1678325" y="284931"/>
                </a:moveTo>
                <a:cubicBezTo>
                  <a:pt x="1659417" y="292373"/>
                  <a:pt x="1640711" y="299011"/>
                  <a:pt x="1621803" y="305045"/>
                </a:cubicBezTo>
                <a:cubicBezTo>
                  <a:pt x="1635883" y="299614"/>
                  <a:pt x="1650165" y="293781"/>
                  <a:pt x="1664446" y="287143"/>
                </a:cubicBezTo>
                <a:cubicBezTo>
                  <a:pt x="1921107" y="168267"/>
                  <a:pt x="2106964" y="166457"/>
                  <a:pt x="2229260" y="282919"/>
                </a:cubicBezTo>
                <a:cubicBezTo>
                  <a:pt x="2077798" y="154991"/>
                  <a:pt x="1867200" y="210909"/>
                  <a:pt x="1678325" y="284931"/>
                </a:cubicBezTo>
                <a:close/>
                <a:moveTo>
                  <a:pt x="1663239" y="280908"/>
                </a:moveTo>
                <a:cubicBezTo>
                  <a:pt x="1641890" y="290850"/>
                  <a:pt x="1619997" y="299580"/>
                  <a:pt x="1597666" y="307057"/>
                </a:cubicBezTo>
                <a:cubicBezTo>
                  <a:pt x="1615387" y="299725"/>
                  <a:pt x="1632709" y="291468"/>
                  <a:pt x="1649561" y="282316"/>
                </a:cubicBezTo>
                <a:cubicBezTo>
                  <a:pt x="1824959" y="188985"/>
                  <a:pt x="2061505" y="114360"/>
                  <a:pt x="2220209" y="265621"/>
                </a:cubicBezTo>
                <a:cubicBezTo>
                  <a:pt x="2095499" y="160020"/>
                  <a:pt x="1913061" y="165049"/>
                  <a:pt x="1663239" y="280908"/>
                </a:cubicBezTo>
                <a:close/>
                <a:moveTo>
                  <a:pt x="1647952" y="276885"/>
                </a:moveTo>
                <a:cubicBezTo>
                  <a:pt x="1624016" y="289666"/>
                  <a:pt x="1599215" y="300757"/>
                  <a:pt x="1573730" y="310074"/>
                </a:cubicBezTo>
                <a:cubicBezTo>
                  <a:pt x="1594478" y="300807"/>
                  <a:pt x="1614632" y="290261"/>
                  <a:pt x="1634073" y="278494"/>
                </a:cubicBezTo>
                <a:cubicBezTo>
                  <a:pt x="1712117" y="231627"/>
                  <a:pt x="1830390" y="173899"/>
                  <a:pt x="1950474" y="163439"/>
                </a:cubicBezTo>
                <a:cubicBezTo>
                  <a:pt x="2055873" y="154388"/>
                  <a:pt x="2143371" y="183554"/>
                  <a:pt x="2211962" y="249730"/>
                </a:cubicBezTo>
                <a:cubicBezTo>
                  <a:pt x="2051851" y="111142"/>
                  <a:pt x="1820534" y="184962"/>
                  <a:pt x="1647952" y="276885"/>
                </a:cubicBezTo>
                <a:close/>
                <a:moveTo>
                  <a:pt x="1951479" y="156198"/>
                </a:moveTo>
                <a:cubicBezTo>
                  <a:pt x="1830792" y="166658"/>
                  <a:pt x="1711313" y="224788"/>
                  <a:pt x="1632665" y="271856"/>
                </a:cubicBezTo>
                <a:cubicBezTo>
                  <a:pt x="1606130" y="287662"/>
                  <a:pt x="1578268" y="301125"/>
                  <a:pt x="1549391" y="312085"/>
                </a:cubicBezTo>
                <a:cubicBezTo>
                  <a:pt x="1573776" y="300471"/>
                  <a:pt x="1597243" y="287023"/>
                  <a:pt x="1619591" y="271856"/>
                </a:cubicBezTo>
                <a:cubicBezTo>
                  <a:pt x="1697232" y="220363"/>
                  <a:pt x="1816109" y="156399"/>
                  <a:pt x="1941422" y="144331"/>
                </a:cubicBezTo>
                <a:cubicBezTo>
                  <a:pt x="2047023" y="134072"/>
                  <a:pt x="2134923" y="163238"/>
                  <a:pt x="2202910" y="230823"/>
                </a:cubicBezTo>
                <a:cubicBezTo>
                  <a:pt x="2133193" y="171986"/>
                  <a:pt x="2041914" y="145260"/>
                  <a:pt x="1951479" y="157204"/>
                </a:cubicBezTo>
                <a:close/>
                <a:moveTo>
                  <a:pt x="2197278" y="216542"/>
                </a:moveTo>
                <a:cubicBezTo>
                  <a:pt x="2129492" y="154991"/>
                  <a:pt x="2044006" y="128843"/>
                  <a:pt x="1942227" y="138497"/>
                </a:cubicBezTo>
                <a:cubicBezTo>
                  <a:pt x="1815506" y="150767"/>
                  <a:pt x="1695623" y="215134"/>
                  <a:pt x="1617378" y="267230"/>
                </a:cubicBezTo>
                <a:cubicBezTo>
                  <a:pt x="1588882" y="286403"/>
                  <a:pt x="1558483" y="302581"/>
                  <a:pt x="1526662" y="315505"/>
                </a:cubicBezTo>
                <a:cubicBezTo>
                  <a:pt x="1553981" y="302207"/>
                  <a:pt x="1580038" y="286451"/>
                  <a:pt x="1604505" y="268437"/>
                </a:cubicBezTo>
                <a:cubicBezTo>
                  <a:pt x="1791167" y="134676"/>
                  <a:pt x="2037167" y="57235"/>
                  <a:pt x="2197278" y="218352"/>
                </a:cubicBezTo>
                <a:close/>
                <a:moveTo>
                  <a:pt x="1602292" y="265017"/>
                </a:moveTo>
                <a:cubicBezTo>
                  <a:pt x="1571781" y="287511"/>
                  <a:pt x="1538777" y="306409"/>
                  <a:pt x="1503932" y="321338"/>
                </a:cubicBezTo>
                <a:cubicBezTo>
                  <a:pt x="1534229" y="305735"/>
                  <a:pt x="1562928" y="287210"/>
                  <a:pt x="1589620" y="266023"/>
                </a:cubicBezTo>
                <a:cubicBezTo>
                  <a:pt x="1768840" y="125222"/>
                  <a:pt x="2024294" y="33098"/>
                  <a:pt x="2190037" y="202461"/>
                </a:cubicBezTo>
                <a:cubicBezTo>
                  <a:pt x="2027914" y="53816"/>
                  <a:pt x="1786340" y="131256"/>
                  <a:pt x="1602292" y="265017"/>
                </a:cubicBezTo>
                <a:close/>
                <a:moveTo>
                  <a:pt x="1587005" y="260995"/>
                </a:moveTo>
                <a:cubicBezTo>
                  <a:pt x="1555001" y="286675"/>
                  <a:pt x="1519851" y="308169"/>
                  <a:pt x="1482410" y="324959"/>
                </a:cubicBezTo>
                <a:cubicBezTo>
                  <a:pt x="1515331" y="307489"/>
                  <a:pt x="1546227" y="286443"/>
                  <a:pt x="1574534" y="262201"/>
                </a:cubicBezTo>
                <a:cubicBezTo>
                  <a:pt x="1684762" y="169071"/>
                  <a:pt x="1805649" y="110337"/>
                  <a:pt x="1914670" y="96659"/>
                </a:cubicBezTo>
                <a:cubicBezTo>
                  <a:pt x="2012748" y="81097"/>
                  <a:pt x="2112254" y="114268"/>
                  <a:pt x="2181388" y="185565"/>
                </a:cubicBezTo>
                <a:cubicBezTo>
                  <a:pt x="2013633" y="30483"/>
                  <a:pt x="1763610" y="121400"/>
                  <a:pt x="1587005" y="260995"/>
                </a:cubicBezTo>
                <a:close/>
                <a:moveTo>
                  <a:pt x="1914469" y="90022"/>
                </a:moveTo>
                <a:cubicBezTo>
                  <a:pt x="1804241" y="103699"/>
                  <a:pt x="1682348" y="163037"/>
                  <a:pt x="1571316" y="256972"/>
                </a:cubicBezTo>
                <a:cubicBezTo>
                  <a:pt x="1537831" y="286160"/>
                  <a:pt x="1500298" y="310347"/>
                  <a:pt x="1459882" y="328780"/>
                </a:cubicBezTo>
                <a:cubicBezTo>
                  <a:pt x="1495736" y="309386"/>
                  <a:pt x="1528987" y="285528"/>
                  <a:pt x="1558845" y="257776"/>
                </a:cubicBezTo>
                <a:cubicBezTo>
                  <a:pt x="1668268" y="159215"/>
                  <a:pt x="1794385" y="94246"/>
                  <a:pt x="1905216" y="79361"/>
                </a:cubicBezTo>
                <a:cubicBezTo>
                  <a:pt x="2005000" y="62330"/>
                  <a:pt x="2106683" y="96474"/>
                  <a:pt x="2175957" y="170278"/>
                </a:cubicBezTo>
                <a:cubicBezTo>
                  <a:pt x="2106079" y="104216"/>
                  <a:pt x="2009377" y="74535"/>
                  <a:pt x="1914469" y="90022"/>
                </a:cubicBezTo>
                <a:close/>
                <a:moveTo>
                  <a:pt x="1905417" y="73125"/>
                </a:moveTo>
                <a:cubicBezTo>
                  <a:pt x="1793581" y="88010"/>
                  <a:pt x="1666256" y="153583"/>
                  <a:pt x="1556029" y="252949"/>
                </a:cubicBezTo>
                <a:cubicBezTo>
                  <a:pt x="1521382" y="285635"/>
                  <a:pt x="1481893" y="312773"/>
                  <a:pt x="1438963" y="333407"/>
                </a:cubicBezTo>
                <a:cubicBezTo>
                  <a:pt x="1477305" y="311816"/>
                  <a:pt x="1512612" y="285235"/>
                  <a:pt x="1543960" y="254357"/>
                </a:cubicBezTo>
                <a:cubicBezTo>
                  <a:pt x="1678325" y="125825"/>
                  <a:pt x="1836022" y="53212"/>
                  <a:pt x="1966364" y="60051"/>
                </a:cubicBezTo>
                <a:cubicBezTo>
                  <a:pt x="2044408" y="63430"/>
                  <a:pt x="2117766" y="98259"/>
                  <a:pt x="2169721" y="156600"/>
                </a:cubicBezTo>
                <a:cubicBezTo>
                  <a:pt x="2100186" y="88276"/>
                  <a:pt x="2002206" y="57259"/>
                  <a:pt x="1906021" y="73125"/>
                </a:cubicBezTo>
                <a:close/>
                <a:moveTo>
                  <a:pt x="1967169" y="53011"/>
                </a:moveTo>
                <a:cubicBezTo>
                  <a:pt x="1835821" y="45971"/>
                  <a:pt x="1676314" y="119389"/>
                  <a:pt x="1540943" y="248926"/>
                </a:cubicBezTo>
                <a:cubicBezTo>
                  <a:pt x="1505186" y="284792"/>
                  <a:pt x="1463637" y="314372"/>
                  <a:pt x="1418044" y="336424"/>
                </a:cubicBezTo>
                <a:cubicBezTo>
                  <a:pt x="1458979" y="312866"/>
                  <a:pt x="1496307" y="283533"/>
                  <a:pt x="1528875" y="249328"/>
                </a:cubicBezTo>
                <a:cubicBezTo>
                  <a:pt x="1663843" y="113556"/>
                  <a:pt x="1823551" y="35914"/>
                  <a:pt x="1956709" y="40942"/>
                </a:cubicBezTo>
                <a:cubicBezTo>
                  <a:pt x="2036382" y="43672"/>
                  <a:pt x="2111349" y="79367"/>
                  <a:pt x="2163687" y="139503"/>
                </a:cubicBezTo>
                <a:cubicBezTo>
                  <a:pt x="2111731" y="86839"/>
                  <a:pt x="2041693" y="55916"/>
                  <a:pt x="1967772" y="53011"/>
                </a:cubicBezTo>
                <a:close/>
                <a:moveTo>
                  <a:pt x="1957111" y="35511"/>
                </a:moveTo>
                <a:cubicBezTo>
                  <a:pt x="1822747" y="29678"/>
                  <a:pt x="1661429" y="107924"/>
                  <a:pt x="1525656" y="244903"/>
                </a:cubicBezTo>
                <a:cubicBezTo>
                  <a:pt x="1489062" y="283943"/>
                  <a:pt x="1445812" y="316158"/>
                  <a:pt x="1397929" y="340044"/>
                </a:cubicBezTo>
                <a:cubicBezTo>
                  <a:pt x="1441145" y="314545"/>
                  <a:pt x="1480216" y="282597"/>
                  <a:pt x="1513789" y="245305"/>
                </a:cubicBezTo>
                <a:cubicBezTo>
                  <a:pt x="1648354" y="102493"/>
                  <a:pt x="1809672" y="20023"/>
                  <a:pt x="1945445" y="24046"/>
                </a:cubicBezTo>
                <a:cubicBezTo>
                  <a:pt x="2023389" y="25830"/>
                  <a:pt x="2097229" y="59403"/>
                  <a:pt x="2149808" y="116975"/>
                </a:cubicBezTo>
                <a:cubicBezTo>
                  <a:pt x="2098134" y="66884"/>
                  <a:pt x="2029644" y="37841"/>
                  <a:pt x="1957715" y="35511"/>
                </a:cubicBezTo>
                <a:close/>
                <a:moveTo>
                  <a:pt x="1499507" y="242087"/>
                </a:moveTo>
                <a:cubicBezTo>
                  <a:pt x="1634073" y="92435"/>
                  <a:pt x="1797201" y="4937"/>
                  <a:pt x="1935991" y="8156"/>
                </a:cubicBezTo>
                <a:cubicBezTo>
                  <a:pt x="2015484" y="9930"/>
                  <a:pt x="2090732" y="44424"/>
                  <a:pt x="2143975" y="103498"/>
                </a:cubicBezTo>
                <a:cubicBezTo>
                  <a:pt x="2091496" y="51424"/>
                  <a:pt x="2021156" y="21290"/>
                  <a:pt x="1947255" y="19219"/>
                </a:cubicBezTo>
                <a:cubicBezTo>
                  <a:pt x="1809874" y="13587"/>
                  <a:pt x="1646745" y="96860"/>
                  <a:pt x="1512179" y="240880"/>
                </a:cubicBezTo>
                <a:cubicBezTo>
                  <a:pt x="1475811" y="281779"/>
                  <a:pt x="1432418" y="315839"/>
                  <a:pt x="1384050" y="341452"/>
                </a:cubicBezTo>
                <a:lnTo>
                  <a:pt x="1384050" y="341452"/>
                </a:lnTo>
                <a:cubicBezTo>
                  <a:pt x="1427341" y="314362"/>
                  <a:pt x="1466270" y="280860"/>
                  <a:pt x="1499507" y="242087"/>
                </a:cubicBezTo>
                <a:close/>
                <a:moveTo>
                  <a:pt x="1264772" y="377256"/>
                </a:moveTo>
                <a:cubicBezTo>
                  <a:pt x="1278301" y="376880"/>
                  <a:pt x="1291767" y="375265"/>
                  <a:pt x="1305000" y="372429"/>
                </a:cubicBezTo>
                <a:lnTo>
                  <a:pt x="1312242" y="371222"/>
                </a:lnTo>
                <a:cubicBezTo>
                  <a:pt x="1329540" y="369009"/>
                  <a:pt x="1346436" y="366394"/>
                  <a:pt x="1363332" y="363779"/>
                </a:cubicBezTo>
                <a:cubicBezTo>
                  <a:pt x="1230175" y="388118"/>
                  <a:pt x="1084546" y="404008"/>
                  <a:pt x="924435" y="377055"/>
                </a:cubicBezTo>
                <a:cubicBezTo>
                  <a:pt x="1037426" y="391354"/>
                  <a:pt x="1151765" y="391421"/>
                  <a:pt x="1264772" y="377256"/>
                </a:cubicBezTo>
                <a:close/>
                <a:moveTo>
                  <a:pt x="1212273" y="373837"/>
                </a:moveTo>
                <a:lnTo>
                  <a:pt x="1222933" y="375245"/>
                </a:lnTo>
                <a:cubicBezTo>
                  <a:pt x="1111540" y="386372"/>
                  <a:pt x="999176" y="383059"/>
                  <a:pt x="888631" y="365389"/>
                </a:cubicBezTo>
                <a:cubicBezTo>
                  <a:pt x="995982" y="378706"/>
                  <a:pt x="1104375" y="381536"/>
                  <a:pt x="1212273" y="373837"/>
                </a:cubicBezTo>
                <a:close/>
                <a:moveTo>
                  <a:pt x="1181498" y="367400"/>
                </a:moveTo>
                <a:lnTo>
                  <a:pt x="1187934" y="369009"/>
                </a:lnTo>
                <a:cubicBezTo>
                  <a:pt x="1076826" y="375381"/>
                  <a:pt x="965356" y="370461"/>
                  <a:pt x="855241" y="354326"/>
                </a:cubicBezTo>
                <a:cubicBezTo>
                  <a:pt x="963507" y="366921"/>
                  <a:pt x="1072572" y="371292"/>
                  <a:pt x="1181498" y="367400"/>
                </a:cubicBezTo>
                <a:close/>
                <a:moveTo>
                  <a:pt x="1161383" y="361768"/>
                </a:moveTo>
                <a:cubicBezTo>
                  <a:pt x="1046135" y="364665"/>
                  <a:pt x="930843" y="358274"/>
                  <a:pt x="816621" y="342659"/>
                </a:cubicBezTo>
                <a:cubicBezTo>
                  <a:pt x="929785" y="354865"/>
                  <a:pt x="1043541" y="360774"/>
                  <a:pt x="1157360" y="360360"/>
                </a:cubicBezTo>
                <a:close/>
                <a:moveTo>
                  <a:pt x="1138453" y="354124"/>
                </a:moveTo>
                <a:cubicBezTo>
                  <a:pt x="1016497" y="353783"/>
                  <a:pt x="894663" y="346328"/>
                  <a:pt x="773576" y="331797"/>
                </a:cubicBezTo>
                <a:lnTo>
                  <a:pt x="773576" y="331797"/>
                </a:lnTo>
                <a:cubicBezTo>
                  <a:pt x="908947" y="343665"/>
                  <a:pt x="1028024" y="351912"/>
                  <a:pt x="1135637" y="353119"/>
                </a:cubicBezTo>
                <a:close/>
                <a:moveTo>
                  <a:pt x="1115522" y="345676"/>
                </a:moveTo>
                <a:lnTo>
                  <a:pt x="1117333" y="345676"/>
                </a:lnTo>
                <a:cubicBezTo>
                  <a:pt x="1008111" y="342860"/>
                  <a:pt x="887223" y="335016"/>
                  <a:pt x="749640" y="322344"/>
                </a:cubicBezTo>
                <a:cubicBezTo>
                  <a:pt x="602201" y="308867"/>
                  <a:pt x="497003" y="379066"/>
                  <a:pt x="453555" y="520069"/>
                </a:cubicBezTo>
                <a:cubicBezTo>
                  <a:pt x="419964" y="628888"/>
                  <a:pt x="429217" y="769287"/>
                  <a:pt x="478296" y="895606"/>
                </a:cubicBezTo>
                <a:cubicBezTo>
                  <a:pt x="530393" y="1029970"/>
                  <a:pt x="620908" y="1130744"/>
                  <a:pt x="726509" y="1171979"/>
                </a:cubicBezTo>
                <a:cubicBezTo>
                  <a:pt x="944952" y="1257465"/>
                  <a:pt x="1080121" y="1212208"/>
                  <a:pt x="1300776" y="1081061"/>
                </a:cubicBezTo>
                <a:lnTo>
                  <a:pt x="1351264" y="1051292"/>
                </a:lnTo>
                <a:cubicBezTo>
                  <a:pt x="1559650" y="924369"/>
                  <a:pt x="1724387" y="824200"/>
                  <a:pt x="1986277" y="1031177"/>
                </a:cubicBezTo>
                <a:cubicBezTo>
                  <a:pt x="2157250" y="1166346"/>
                  <a:pt x="2310724" y="1034597"/>
                  <a:pt x="2412101" y="947501"/>
                </a:cubicBezTo>
                <a:cubicBezTo>
                  <a:pt x="2452329" y="912301"/>
                  <a:pt x="2485518" y="884342"/>
                  <a:pt x="2502415" y="890577"/>
                </a:cubicBezTo>
                <a:lnTo>
                  <a:pt x="2503823" y="890577"/>
                </a:lnTo>
                <a:lnTo>
                  <a:pt x="2505029" y="889370"/>
                </a:lnTo>
                <a:cubicBezTo>
                  <a:pt x="2655284" y="760437"/>
                  <a:pt x="2730110" y="666904"/>
                  <a:pt x="2740771" y="595297"/>
                </a:cubicBezTo>
                <a:cubicBezTo>
                  <a:pt x="2748012" y="546821"/>
                  <a:pt x="2725685" y="516046"/>
                  <a:pt x="2698128" y="483662"/>
                </a:cubicBezTo>
                <a:cubicBezTo>
                  <a:pt x="2689660" y="474779"/>
                  <a:pt x="2679361" y="467848"/>
                  <a:pt x="2667957" y="463346"/>
                </a:cubicBezTo>
                <a:cubicBezTo>
                  <a:pt x="2632615" y="450954"/>
                  <a:pt x="2595726" y="443507"/>
                  <a:pt x="2558333" y="441220"/>
                </a:cubicBezTo>
                <a:cubicBezTo>
                  <a:pt x="2509998" y="436604"/>
                  <a:pt x="2462165" y="427856"/>
                  <a:pt x="2415319" y="415071"/>
                </a:cubicBezTo>
                <a:cubicBezTo>
                  <a:pt x="2465846" y="427060"/>
                  <a:pt x="2517480" y="433800"/>
                  <a:pt x="2569396" y="435186"/>
                </a:cubicBezTo>
                <a:cubicBezTo>
                  <a:pt x="2630946" y="439008"/>
                  <a:pt x="2679623" y="441824"/>
                  <a:pt x="2705571" y="467771"/>
                </a:cubicBezTo>
                <a:cubicBezTo>
                  <a:pt x="2737351" y="499351"/>
                  <a:pt x="2763299" y="529523"/>
                  <a:pt x="2758472" y="579608"/>
                </a:cubicBezTo>
                <a:cubicBezTo>
                  <a:pt x="2751633" y="652221"/>
                  <a:pt x="2678014" y="753799"/>
                  <a:pt x="2534598" y="889974"/>
                </a:cubicBezTo>
                <a:cubicBezTo>
                  <a:pt x="2516696" y="885549"/>
                  <a:pt x="2486926" y="913105"/>
                  <a:pt x="2446094" y="950317"/>
                </a:cubicBezTo>
                <a:cubicBezTo>
                  <a:pt x="2347734" y="1041436"/>
                  <a:pt x="2182796" y="1194306"/>
                  <a:pt x="2003576" y="1048677"/>
                </a:cubicBezTo>
                <a:cubicBezTo>
                  <a:pt x="1730824" y="827418"/>
                  <a:pt x="1558443" y="934628"/>
                  <a:pt x="1339799" y="1068791"/>
                </a:cubicBezTo>
                <a:lnTo>
                  <a:pt x="1286897" y="1101377"/>
                </a:lnTo>
                <a:cubicBezTo>
                  <a:pt x="1056587" y="1240971"/>
                  <a:pt x="916590" y="1287436"/>
                  <a:pt x="696337" y="1193300"/>
                </a:cubicBezTo>
                <a:cubicBezTo>
                  <a:pt x="592546" y="1149048"/>
                  <a:pt x="503841" y="1044654"/>
                  <a:pt x="452550" y="906870"/>
                </a:cubicBezTo>
                <a:cubicBezTo>
                  <a:pt x="403470" y="777132"/>
                  <a:pt x="395022" y="633112"/>
                  <a:pt x="429217" y="523689"/>
                </a:cubicBezTo>
                <a:cubicBezTo>
                  <a:pt x="472664" y="382888"/>
                  <a:pt x="577460" y="311884"/>
                  <a:pt x="724497" y="322545"/>
                </a:cubicBezTo>
                <a:lnTo>
                  <a:pt x="808576" y="328378"/>
                </a:lnTo>
                <a:cubicBezTo>
                  <a:pt x="922423" y="334613"/>
                  <a:pt x="1023599" y="341452"/>
                  <a:pt x="1115321" y="345676"/>
                </a:cubicBezTo>
                <a:close/>
                <a:moveTo>
                  <a:pt x="1097419" y="338435"/>
                </a:moveTo>
                <a:lnTo>
                  <a:pt x="1097419" y="338435"/>
                </a:lnTo>
                <a:cubicBezTo>
                  <a:pt x="1010726" y="334211"/>
                  <a:pt x="916389" y="327573"/>
                  <a:pt x="809984" y="320332"/>
                </a:cubicBezTo>
                <a:lnTo>
                  <a:pt x="725704" y="314499"/>
                </a:lnTo>
                <a:cubicBezTo>
                  <a:pt x="523352" y="300821"/>
                  <a:pt x="449935" y="438203"/>
                  <a:pt x="423987" y="521477"/>
                </a:cubicBezTo>
                <a:cubicBezTo>
                  <a:pt x="389390" y="633514"/>
                  <a:pt x="397838" y="779143"/>
                  <a:pt x="447119" y="911094"/>
                </a:cubicBezTo>
                <a:cubicBezTo>
                  <a:pt x="498813" y="1050286"/>
                  <a:pt x="587920" y="1155485"/>
                  <a:pt x="693320" y="1200340"/>
                </a:cubicBezTo>
                <a:cubicBezTo>
                  <a:pt x="915585" y="1295079"/>
                  <a:pt x="1056386" y="1248413"/>
                  <a:pt x="1288507" y="1107813"/>
                </a:cubicBezTo>
                <a:lnTo>
                  <a:pt x="1341408" y="1075429"/>
                </a:lnTo>
                <a:cubicBezTo>
                  <a:pt x="1557839" y="941668"/>
                  <a:pt x="1728812" y="836268"/>
                  <a:pt x="1999352" y="1055315"/>
                </a:cubicBezTo>
                <a:cubicBezTo>
                  <a:pt x="2182192" y="1203357"/>
                  <a:pt x="2349344" y="1048677"/>
                  <a:pt x="2449111" y="956150"/>
                </a:cubicBezTo>
                <a:cubicBezTo>
                  <a:pt x="2487932" y="920145"/>
                  <a:pt x="2518707" y="891583"/>
                  <a:pt x="2533592" y="897215"/>
                </a:cubicBezTo>
                <a:lnTo>
                  <a:pt x="2535000" y="897215"/>
                </a:lnTo>
                <a:lnTo>
                  <a:pt x="2536408" y="896008"/>
                </a:lnTo>
                <a:cubicBezTo>
                  <a:pt x="2682439" y="757822"/>
                  <a:pt x="2757667" y="654635"/>
                  <a:pt x="2763902" y="579406"/>
                </a:cubicBezTo>
                <a:cubicBezTo>
                  <a:pt x="2769333" y="522281"/>
                  <a:pt x="2736145" y="489294"/>
                  <a:pt x="2709392" y="462743"/>
                </a:cubicBezTo>
                <a:cubicBezTo>
                  <a:pt x="2702533" y="456165"/>
                  <a:pt x="2694568" y="450853"/>
                  <a:pt x="2685859" y="447053"/>
                </a:cubicBezTo>
                <a:cubicBezTo>
                  <a:pt x="2648687" y="434806"/>
                  <a:pt x="2609745" y="428757"/>
                  <a:pt x="2570603" y="429151"/>
                </a:cubicBezTo>
                <a:cubicBezTo>
                  <a:pt x="2517118" y="427633"/>
                  <a:pt x="2463976" y="420281"/>
                  <a:pt x="2412101" y="407227"/>
                </a:cubicBezTo>
                <a:cubicBezTo>
                  <a:pt x="2467254" y="419209"/>
                  <a:pt x="2523655" y="424342"/>
                  <a:pt x="2580056" y="422514"/>
                </a:cubicBezTo>
                <a:cubicBezTo>
                  <a:pt x="2638992" y="422514"/>
                  <a:pt x="2689680" y="422514"/>
                  <a:pt x="2717438" y="446450"/>
                </a:cubicBezTo>
                <a:cubicBezTo>
                  <a:pt x="2754449" y="478030"/>
                  <a:pt x="2784822" y="508604"/>
                  <a:pt x="2782408" y="563315"/>
                </a:cubicBezTo>
                <a:cubicBezTo>
                  <a:pt x="2778787" y="640152"/>
                  <a:pt x="2707984" y="748971"/>
                  <a:pt x="2565775" y="896008"/>
                </a:cubicBezTo>
                <a:cubicBezTo>
                  <a:pt x="2549885" y="892388"/>
                  <a:pt x="2523132" y="918939"/>
                  <a:pt x="2483306" y="958564"/>
                </a:cubicBezTo>
                <a:cubicBezTo>
                  <a:pt x="2380320" y="1060746"/>
                  <a:pt x="2208140" y="1231718"/>
                  <a:pt x="2016047" y="1073217"/>
                </a:cubicBezTo>
                <a:cubicBezTo>
                  <a:pt x="1734444" y="841096"/>
                  <a:pt x="1556029" y="952530"/>
                  <a:pt x="1329540" y="1093331"/>
                </a:cubicBezTo>
                <a:lnTo>
                  <a:pt x="1274427" y="1127727"/>
                </a:lnTo>
                <a:cubicBezTo>
                  <a:pt x="1027823" y="1278988"/>
                  <a:pt x="888229" y="1325653"/>
                  <a:pt x="662947" y="1221259"/>
                </a:cubicBezTo>
                <a:cubicBezTo>
                  <a:pt x="560162" y="1173789"/>
                  <a:pt x="472061" y="1064567"/>
                  <a:pt x="421573" y="921956"/>
                </a:cubicBezTo>
                <a:cubicBezTo>
                  <a:pt x="372695" y="785580"/>
                  <a:pt x="364851" y="636330"/>
                  <a:pt x="400453" y="522684"/>
                </a:cubicBezTo>
                <a:cubicBezTo>
                  <a:pt x="444906" y="379871"/>
                  <a:pt x="551714" y="305045"/>
                  <a:pt x="701164" y="311683"/>
                </a:cubicBezTo>
                <a:cubicBezTo>
                  <a:pt x="821851" y="317114"/>
                  <a:pt x="927251" y="325160"/>
                  <a:pt x="1020783" y="331797"/>
                </a:cubicBezTo>
                <a:close/>
                <a:moveTo>
                  <a:pt x="1061616" y="329384"/>
                </a:moveTo>
                <a:lnTo>
                  <a:pt x="1021387" y="326367"/>
                </a:lnTo>
                <a:cubicBezTo>
                  <a:pt x="927854" y="319528"/>
                  <a:pt x="821650" y="311482"/>
                  <a:pt x="701567" y="306252"/>
                </a:cubicBezTo>
                <a:cubicBezTo>
                  <a:pt x="549300" y="299212"/>
                  <a:pt x="440079" y="376049"/>
                  <a:pt x="394620" y="522080"/>
                </a:cubicBezTo>
                <a:cubicBezTo>
                  <a:pt x="358615" y="637336"/>
                  <a:pt x="366661" y="788195"/>
                  <a:pt x="415740" y="925979"/>
                </a:cubicBezTo>
                <a:cubicBezTo>
                  <a:pt x="467233" y="1069797"/>
                  <a:pt x="556541" y="1180024"/>
                  <a:pt x="659930" y="1227696"/>
                </a:cubicBezTo>
                <a:cubicBezTo>
                  <a:pt x="773778" y="1280194"/>
                  <a:pt x="868517" y="1295079"/>
                  <a:pt x="966876" y="1275568"/>
                </a:cubicBezTo>
                <a:cubicBezTo>
                  <a:pt x="1065236" y="1256057"/>
                  <a:pt x="1159573" y="1205167"/>
                  <a:pt x="1276237" y="1133560"/>
                </a:cubicBezTo>
                <a:lnTo>
                  <a:pt x="1331351" y="1099365"/>
                </a:lnTo>
                <a:cubicBezTo>
                  <a:pt x="1556029" y="958564"/>
                  <a:pt x="1733640" y="848136"/>
                  <a:pt x="2012225" y="1078044"/>
                </a:cubicBezTo>
                <a:cubicBezTo>
                  <a:pt x="2207536" y="1238960"/>
                  <a:pt x="2381929" y="1066177"/>
                  <a:pt x="2486122" y="962587"/>
                </a:cubicBezTo>
                <a:cubicBezTo>
                  <a:pt x="2522931" y="926180"/>
                  <a:pt x="2551896" y="897416"/>
                  <a:pt x="2564769" y="902244"/>
                </a:cubicBezTo>
                <a:lnTo>
                  <a:pt x="2566379" y="902244"/>
                </a:lnTo>
                <a:lnTo>
                  <a:pt x="2567585" y="901037"/>
                </a:lnTo>
                <a:cubicBezTo>
                  <a:pt x="2712007" y="751787"/>
                  <a:pt x="2784017" y="640756"/>
                  <a:pt x="2787638" y="561907"/>
                </a:cubicBezTo>
                <a:cubicBezTo>
                  <a:pt x="2790454" y="499552"/>
                  <a:pt x="2750225" y="465357"/>
                  <a:pt x="2720857" y="441220"/>
                </a:cubicBezTo>
                <a:cubicBezTo>
                  <a:pt x="2715386" y="436634"/>
                  <a:pt x="2709292" y="432842"/>
                  <a:pt x="2702755" y="429956"/>
                </a:cubicBezTo>
                <a:cubicBezTo>
                  <a:pt x="2672784" y="416680"/>
                  <a:pt x="2629538" y="416479"/>
                  <a:pt x="2580861" y="416278"/>
                </a:cubicBezTo>
                <a:cubicBezTo>
                  <a:pt x="2522428" y="418257"/>
                  <a:pt x="2463996" y="412509"/>
                  <a:pt x="2407072" y="399181"/>
                </a:cubicBezTo>
                <a:cubicBezTo>
                  <a:pt x="2467114" y="411091"/>
                  <a:pt x="2528543" y="414341"/>
                  <a:pt x="2589510" y="408836"/>
                </a:cubicBezTo>
                <a:cubicBezTo>
                  <a:pt x="2648647" y="406020"/>
                  <a:pt x="2699536" y="403606"/>
                  <a:pt x="2728903" y="425129"/>
                </a:cubicBezTo>
                <a:cubicBezTo>
                  <a:pt x="2769132" y="455099"/>
                  <a:pt x="2806344" y="486880"/>
                  <a:pt x="2806344" y="545815"/>
                </a:cubicBezTo>
                <a:cubicBezTo>
                  <a:pt x="2806344" y="626273"/>
                  <a:pt x="2737754" y="742937"/>
                  <a:pt x="2596952" y="900836"/>
                </a:cubicBezTo>
                <a:cubicBezTo>
                  <a:pt x="2582470" y="898221"/>
                  <a:pt x="2556724" y="924772"/>
                  <a:pt x="2520316" y="964196"/>
                </a:cubicBezTo>
                <a:cubicBezTo>
                  <a:pt x="2419744" y="1070199"/>
                  <a:pt x="2233484" y="1267723"/>
                  <a:pt x="2028920" y="1095745"/>
                </a:cubicBezTo>
                <a:cubicBezTo>
                  <a:pt x="1980444" y="1053464"/>
                  <a:pt x="1926278" y="1018183"/>
                  <a:pt x="1868004" y="990948"/>
                </a:cubicBezTo>
                <a:cubicBezTo>
                  <a:pt x="1664044" y="899830"/>
                  <a:pt x="1507754" y="998592"/>
                  <a:pt x="1319684" y="1117267"/>
                </a:cubicBezTo>
                <a:lnTo>
                  <a:pt x="1262157" y="1153473"/>
                </a:lnTo>
                <a:cubicBezTo>
                  <a:pt x="1003485" y="1314389"/>
                  <a:pt x="858459" y="1362664"/>
                  <a:pt x="629758" y="1248615"/>
                </a:cubicBezTo>
                <a:cubicBezTo>
                  <a:pt x="401057" y="1134566"/>
                  <a:pt x="297668" y="755810"/>
                  <a:pt x="370684" y="523689"/>
                </a:cubicBezTo>
                <a:cubicBezTo>
                  <a:pt x="416344" y="378262"/>
                  <a:pt x="525163" y="300218"/>
                  <a:pt x="677027" y="303838"/>
                </a:cubicBezTo>
                <a:cubicBezTo>
                  <a:pt x="828891" y="307459"/>
                  <a:pt x="950986" y="318723"/>
                  <a:pt x="1061414" y="329384"/>
                </a:cubicBezTo>
                <a:close/>
                <a:moveTo>
                  <a:pt x="1024605" y="319528"/>
                </a:moveTo>
                <a:cubicBezTo>
                  <a:pt x="924033" y="309873"/>
                  <a:pt x="810587" y="300620"/>
                  <a:pt x="678234" y="297402"/>
                </a:cubicBezTo>
                <a:cubicBezTo>
                  <a:pt x="523352" y="293781"/>
                  <a:pt x="412321" y="373636"/>
                  <a:pt x="365655" y="522483"/>
                </a:cubicBezTo>
                <a:cubicBezTo>
                  <a:pt x="285197" y="780350"/>
                  <a:pt x="416545" y="1150255"/>
                  <a:pt x="627143" y="1255252"/>
                </a:cubicBezTo>
                <a:cubicBezTo>
                  <a:pt x="857856" y="1370307"/>
                  <a:pt x="1003887" y="1321228"/>
                  <a:pt x="1264369" y="1159709"/>
                </a:cubicBezTo>
                <a:lnTo>
                  <a:pt x="1321696" y="1123704"/>
                </a:lnTo>
                <a:cubicBezTo>
                  <a:pt x="1554420" y="976466"/>
                  <a:pt x="1738467" y="860405"/>
                  <a:pt x="2025702" y="1101779"/>
                </a:cubicBezTo>
                <a:cubicBezTo>
                  <a:pt x="2233685" y="1276775"/>
                  <a:pt x="2422560" y="1076636"/>
                  <a:pt x="2523937" y="969426"/>
                </a:cubicBezTo>
                <a:cubicBezTo>
                  <a:pt x="2558333" y="933019"/>
                  <a:pt x="2585487" y="904255"/>
                  <a:pt x="2596550" y="909083"/>
                </a:cubicBezTo>
                <a:lnTo>
                  <a:pt x="2598159" y="909083"/>
                </a:lnTo>
                <a:lnTo>
                  <a:pt x="2599567" y="907473"/>
                </a:lnTo>
                <a:cubicBezTo>
                  <a:pt x="2742581" y="746558"/>
                  <a:pt x="2812177" y="629089"/>
                  <a:pt x="2812177" y="545413"/>
                </a:cubicBezTo>
                <a:cubicBezTo>
                  <a:pt x="2812177" y="482857"/>
                  <a:pt x="2774563" y="450070"/>
                  <a:pt x="2731719" y="419295"/>
                </a:cubicBezTo>
                <a:cubicBezTo>
                  <a:pt x="2727516" y="416278"/>
                  <a:pt x="2722990" y="413716"/>
                  <a:pt x="2718243" y="411652"/>
                </a:cubicBezTo>
                <a:cubicBezTo>
                  <a:pt x="2687065" y="397572"/>
                  <a:pt x="2641405" y="399784"/>
                  <a:pt x="2589510" y="402399"/>
                </a:cubicBezTo>
                <a:cubicBezTo>
                  <a:pt x="2525989" y="408427"/>
                  <a:pt x="2461904" y="404423"/>
                  <a:pt x="2399630" y="390532"/>
                </a:cubicBezTo>
                <a:cubicBezTo>
                  <a:pt x="2464861" y="402844"/>
                  <a:pt x="2531681" y="404203"/>
                  <a:pt x="2597355" y="394555"/>
                </a:cubicBezTo>
                <a:cubicBezTo>
                  <a:pt x="2657698" y="388721"/>
                  <a:pt x="2708990" y="383693"/>
                  <a:pt x="2740168" y="403405"/>
                </a:cubicBezTo>
                <a:cubicBezTo>
                  <a:pt x="2784218" y="431565"/>
                  <a:pt x="2827464" y="463748"/>
                  <a:pt x="2830280" y="529523"/>
                </a:cubicBezTo>
                <a:cubicBezTo>
                  <a:pt x="2833901" y="615210"/>
                  <a:pt x="2767523" y="738713"/>
                  <a:pt x="2627526" y="907674"/>
                </a:cubicBezTo>
                <a:cubicBezTo>
                  <a:pt x="2614854" y="905864"/>
                  <a:pt x="2592728" y="930806"/>
                  <a:pt x="2556925" y="970834"/>
                </a:cubicBezTo>
                <a:cubicBezTo>
                  <a:pt x="2452732" y="1087900"/>
                  <a:pt x="2258828" y="1305941"/>
                  <a:pt x="2041592" y="1120083"/>
                </a:cubicBezTo>
                <a:cubicBezTo>
                  <a:pt x="1991400" y="1075268"/>
                  <a:pt x="1935044" y="1037875"/>
                  <a:pt x="1874240" y="1009051"/>
                </a:cubicBezTo>
                <a:cubicBezTo>
                  <a:pt x="1665452" y="915720"/>
                  <a:pt x="1504134" y="1018706"/>
                  <a:pt x="1311035" y="1142209"/>
                </a:cubicBezTo>
                <a:lnTo>
                  <a:pt x="1250691" y="1180225"/>
                </a:lnTo>
                <a:cubicBezTo>
                  <a:pt x="1119143" y="1262695"/>
                  <a:pt x="1017565" y="1317808"/>
                  <a:pt x="918199" y="1337722"/>
                </a:cubicBezTo>
                <a:cubicBezTo>
                  <a:pt x="813805" y="1357836"/>
                  <a:pt x="715043" y="1339934"/>
                  <a:pt x="597575" y="1277378"/>
                </a:cubicBezTo>
                <a:cubicBezTo>
                  <a:pt x="497003" y="1223270"/>
                  <a:pt x="409505" y="1104997"/>
                  <a:pt x="359218" y="952530"/>
                </a:cubicBezTo>
                <a:cubicBezTo>
                  <a:pt x="309737" y="805292"/>
                  <a:pt x="303300" y="644376"/>
                  <a:pt x="341317" y="523689"/>
                </a:cubicBezTo>
                <a:cubicBezTo>
                  <a:pt x="374707" y="418893"/>
                  <a:pt x="455768" y="294183"/>
                  <a:pt x="653292" y="294787"/>
                </a:cubicBezTo>
                <a:cubicBezTo>
                  <a:pt x="777370" y="295843"/>
                  <a:pt x="901283" y="304104"/>
                  <a:pt x="1024404" y="319528"/>
                </a:cubicBezTo>
                <a:close/>
                <a:moveTo>
                  <a:pt x="990611" y="309068"/>
                </a:moveTo>
                <a:cubicBezTo>
                  <a:pt x="878952" y="296308"/>
                  <a:pt x="766683" y="289591"/>
                  <a:pt x="654298" y="288954"/>
                </a:cubicBezTo>
                <a:cubicBezTo>
                  <a:pt x="497405" y="288954"/>
                  <a:pt x="384563" y="371423"/>
                  <a:pt x="336489" y="522885"/>
                </a:cubicBezTo>
                <a:cubicBezTo>
                  <a:pt x="253014" y="786183"/>
                  <a:pt x="383155" y="1169766"/>
                  <a:pt x="594357" y="1282809"/>
                </a:cubicBezTo>
                <a:cubicBezTo>
                  <a:pt x="712831" y="1346170"/>
                  <a:pt x="812598" y="1365077"/>
                  <a:pt x="917998" y="1343153"/>
                </a:cubicBezTo>
                <a:cubicBezTo>
                  <a:pt x="1018571" y="1323038"/>
                  <a:pt x="1120350" y="1267723"/>
                  <a:pt x="1252502" y="1184852"/>
                </a:cubicBezTo>
                <a:cubicBezTo>
                  <a:pt x="1272616" y="1172180"/>
                  <a:pt x="1292731" y="1159306"/>
                  <a:pt x="1312845" y="1146836"/>
                </a:cubicBezTo>
                <a:cubicBezTo>
                  <a:pt x="1554219" y="993161"/>
                  <a:pt x="1743898" y="871670"/>
                  <a:pt x="2039380" y="1124508"/>
                </a:cubicBezTo>
                <a:cubicBezTo>
                  <a:pt x="2260639" y="1313383"/>
                  <a:pt x="2456553" y="1092728"/>
                  <a:pt x="2562356" y="974253"/>
                </a:cubicBezTo>
                <a:cubicBezTo>
                  <a:pt x="2594338" y="938248"/>
                  <a:pt x="2619682" y="909887"/>
                  <a:pt x="2628935" y="913910"/>
                </a:cubicBezTo>
                <a:lnTo>
                  <a:pt x="2630544" y="913910"/>
                </a:lnTo>
                <a:lnTo>
                  <a:pt x="2631952" y="912301"/>
                </a:lnTo>
                <a:cubicBezTo>
                  <a:pt x="2774161" y="741127"/>
                  <a:pt x="2841343" y="615210"/>
                  <a:pt x="2837722" y="527511"/>
                </a:cubicBezTo>
                <a:cubicBezTo>
                  <a:pt x="2834906" y="459524"/>
                  <a:pt x="2790454" y="425732"/>
                  <a:pt x="2745397" y="396968"/>
                </a:cubicBezTo>
                <a:cubicBezTo>
                  <a:pt x="2742360" y="395096"/>
                  <a:pt x="2739202" y="393416"/>
                  <a:pt x="2735943" y="391940"/>
                </a:cubicBezTo>
                <a:cubicBezTo>
                  <a:pt x="2703157" y="377256"/>
                  <a:pt x="2655485" y="382084"/>
                  <a:pt x="2599970" y="387313"/>
                </a:cubicBezTo>
                <a:cubicBezTo>
                  <a:pt x="2539626" y="393348"/>
                  <a:pt x="2466812" y="400388"/>
                  <a:pt x="2397015" y="381882"/>
                </a:cubicBezTo>
                <a:cubicBezTo>
                  <a:pt x="2469024" y="398779"/>
                  <a:pt x="2543850" y="388118"/>
                  <a:pt x="2607211" y="379066"/>
                </a:cubicBezTo>
                <a:cubicBezTo>
                  <a:pt x="2670571" y="370015"/>
                  <a:pt x="2720857" y="362774"/>
                  <a:pt x="2754047" y="381279"/>
                </a:cubicBezTo>
                <a:cubicBezTo>
                  <a:pt x="2802925" y="408433"/>
                  <a:pt x="2851199" y="441622"/>
                  <a:pt x="2857032" y="511621"/>
                </a:cubicBezTo>
                <a:cubicBezTo>
                  <a:pt x="2864274" y="601733"/>
                  <a:pt x="2800109" y="732880"/>
                  <a:pt x="2660916" y="912703"/>
                </a:cubicBezTo>
                <a:cubicBezTo>
                  <a:pt x="2649451" y="912703"/>
                  <a:pt x="2629136" y="936237"/>
                  <a:pt x="2596349" y="975058"/>
                </a:cubicBezTo>
                <a:cubicBezTo>
                  <a:pt x="2545057" y="1035401"/>
                  <a:pt x="2467616" y="1128531"/>
                  <a:pt x="2375090" y="1180225"/>
                </a:cubicBezTo>
                <a:cubicBezTo>
                  <a:pt x="2263656" y="1241776"/>
                  <a:pt x="2156848" y="1229305"/>
                  <a:pt x="2057483" y="1142813"/>
                </a:cubicBezTo>
                <a:cubicBezTo>
                  <a:pt x="1750938" y="876497"/>
                  <a:pt x="1553012" y="1004023"/>
                  <a:pt x="1302386" y="1165542"/>
                </a:cubicBezTo>
                <a:lnTo>
                  <a:pt x="1240232" y="1205771"/>
                </a:lnTo>
                <a:cubicBezTo>
                  <a:pt x="967279" y="1378554"/>
                  <a:pt x="811794" y="1444529"/>
                  <a:pt x="566196" y="1304131"/>
                </a:cubicBezTo>
                <a:cubicBezTo>
                  <a:pt x="465624" y="1246804"/>
                  <a:pt x="379534" y="1123100"/>
                  <a:pt x="329449" y="966610"/>
                </a:cubicBezTo>
                <a:cubicBezTo>
                  <a:pt x="279364" y="810119"/>
                  <a:pt x="274134" y="649204"/>
                  <a:pt x="314162" y="524092"/>
                </a:cubicBezTo>
                <a:cubicBezTo>
                  <a:pt x="345541" y="417686"/>
                  <a:pt x="429016" y="289959"/>
                  <a:pt x="629557" y="286741"/>
                </a:cubicBezTo>
                <a:cubicBezTo>
                  <a:pt x="750236" y="284959"/>
                  <a:pt x="870872" y="292423"/>
                  <a:pt x="990410" y="309068"/>
                </a:cubicBezTo>
                <a:close/>
                <a:moveTo>
                  <a:pt x="953601" y="298005"/>
                </a:moveTo>
                <a:cubicBezTo>
                  <a:pt x="846469" y="284541"/>
                  <a:pt x="738523" y="278625"/>
                  <a:pt x="630563" y="280304"/>
                </a:cubicBezTo>
                <a:cubicBezTo>
                  <a:pt x="425998" y="283523"/>
                  <a:pt x="341920" y="414267"/>
                  <a:pt x="307122" y="523689"/>
                </a:cubicBezTo>
                <a:cubicBezTo>
                  <a:pt x="266893" y="650411"/>
                  <a:pt x="272123" y="813338"/>
                  <a:pt x="322208" y="970633"/>
                </a:cubicBezTo>
                <a:cubicBezTo>
                  <a:pt x="372293" y="1127928"/>
                  <a:pt x="459791" y="1252235"/>
                  <a:pt x="561168" y="1310969"/>
                </a:cubicBezTo>
                <a:cubicBezTo>
                  <a:pt x="808777" y="1451771"/>
                  <a:pt x="965468" y="1385996"/>
                  <a:pt x="1240232" y="1212208"/>
                </a:cubicBezTo>
                <a:lnTo>
                  <a:pt x="1302386" y="1171979"/>
                </a:lnTo>
                <a:cubicBezTo>
                  <a:pt x="1551202" y="1011063"/>
                  <a:pt x="1747720" y="884945"/>
                  <a:pt x="2051851" y="1149048"/>
                </a:cubicBezTo>
                <a:cubicBezTo>
                  <a:pt x="2285983" y="1352607"/>
                  <a:pt x="2497185" y="1100974"/>
                  <a:pt x="2598763" y="980087"/>
                </a:cubicBezTo>
                <a:cubicBezTo>
                  <a:pt x="2627124" y="946495"/>
                  <a:pt x="2651463" y="917329"/>
                  <a:pt x="2659106" y="919743"/>
                </a:cubicBezTo>
                <a:lnTo>
                  <a:pt x="2660916" y="919743"/>
                </a:lnTo>
                <a:lnTo>
                  <a:pt x="2662324" y="918134"/>
                </a:lnTo>
                <a:cubicBezTo>
                  <a:pt x="2803126" y="735696"/>
                  <a:pt x="2868699" y="602337"/>
                  <a:pt x="2861257" y="510012"/>
                </a:cubicBezTo>
                <a:cubicBezTo>
                  <a:pt x="2855222" y="436594"/>
                  <a:pt x="2803729" y="401997"/>
                  <a:pt x="2755857" y="375446"/>
                </a:cubicBezTo>
                <a:lnTo>
                  <a:pt x="2750023" y="372630"/>
                </a:lnTo>
                <a:cubicBezTo>
                  <a:pt x="2715628" y="357142"/>
                  <a:pt x="2664738" y="364383"/>
                  <a:pt x="2606205" y="372630"/>
                </a:cubicBezTo>
                <a:cubicBezTo>
                  <a:pt x="2541839" y="381882"/>
                  <a:pt x="2465404" y="392744"/>
                  <a:pt x="2392589" y="374239"/>
                </a:cubicBezTo>
                <a:cubicBezTo>
                  <a:pt x="2467616" y="391135"/>
                  <a:pt x="2546465" y="376452"/>
                  <a:pt x="2613849" y="364182"/>
                </a:cubicBezTo>
                <a:cubicBezTo>
                  <a:pt x="2676405" y="352515"/>
                  <a:pt x="2730513" y="342458"/>
                  <a:pt x="2765512" y="359555"/>
                </a:cubicBezTo>
                <a:cubicBezTo>
                  <a:pt x="2816804" y="384698"/>
                  <a:pt x="2872521" y="417686"/>
                  <a:pt x="2881572" y="494121"/>
                </a:cubicBezTo>
                <a:cubicBezTo>
                  <a:pt x="2892635" y="588659"/>
                  <a:pt x="2830683" y="727449"/>
                  <a:pt x="2691692" y="918335"/>
                </a:cubicBezTo>
                <a:cubicBezTo>
                  <a:pt x="2682439" y="918335"/>
                  <a:pt x="2666347" y="938450"/>
                  <a:pt x="2633561" y="978679"/>
                </a:cubicBezTo>
                <a:cubicBezTo>
                  <a:pt x="2529770" y="1109221"/>
                  <a:pt x="2313540" y="1380968"/>
                  <a:pt x="2070356" y="1165743"/>
                </a:cubicBezTo>
                <a:cubicBezTo>
                  <a:pt x="1753553" y="889370"/>
                  <a:pt x="1549391" y="1022327"/>
                  <a:pt x="1290920" y="1190484"/>
                </a:cubicBezTo>
                <a:lnTo>
                  <a:pt x="1226554" y="1232121"/>
                </a:lnTo>
                <a:cubicBezTo>
                  <a:pt x="941532" y="1414157"/>
                  <a:pt x="780013" y="1483351"/>
                  <a:pt x="531599" y="1332693"/>
                </a:cubicBezTo>
                <a:cubicBezTo>
                  <a:pt x="432033" y="1272350"/>
                  <a:pt x="346345" y="1144422"/>
                  <a:pt x="296461" y="982500"/>
                </a:cubicBezTo>
                <a:cubicBezTo>
                  <a:pt x="246577" y="820579"/>
                  <a:pt x="241750" y="653830"/>
                  <a:pt x="283186" y="525299"/>
                </a:cubicBezTo>
                <a:cubicBezTo>
                  <a:pt x="318185" y="416680"/>
                  <a:pt x="402666" y="285735"/>
                  <a:pt x="606224" y="278695"/>
                </a:cubicBezTo>
                <a:cubicBezTo>
                  <a:pt x="722295" y="274660"/>
                  <a:pt x="838492" y="281123"/>
                  <a:pt x="953400" y="298005"/>
                </a:cubicBezTo>
                <a:close/>
                <a:moveTo>
                  <a:pt x="928860" y="287948"/>
                </a:moveTo>
                <a:cubicBezTo>
                  <a:pt x="822231" y="273482"/>
                  <a:pt x="714569" y="268099"/>
                  <a:pt x="607029" y="271856"/>
                </a:cubicBezTo>
                <a:cubicBezTo>
                  <a:pt x="399850" y="278896"/>
                  <a:pt x="313760" y="412658"/>
                  <a:pt x="278157" y="523287"/>
                </a:cubicBezTo>
                <a:cubicBezTo>
                  <a:pt x="236118" y="653227"/>
                  <a:pt x="240945" y="821384"/>
                  <a:pt x="291232" y="984713"/>
                </a:cubicBezTo>
                <a:cubicBezTo>
                  <a:pt x="341518" y="1148042"/>
                  <a:pt x="428010" y="1276574"/>
                  <a:pt x="528582" y="1337923"/>
                </a:cubicBezTo>
                <a:cubicBezTo>
                  <a:pt x="779007" y="1490189"/>
                  <a:pt x="941532" y="1420593"/>
                  <a:pt x="1228566" y="1237351"/>
                </a:cubicBezTo>
                <a:lnTo>
                  <a:pt x="1293133" y="1195714"/>
                </a:lnTo>
                <a:cubicBezTo>
                  <a:pt x="1549995" y="1028562"/>
                  <a:pt x="1752950" y="896612"/>
                  <a:pt x="2065327" y="1172180"/>
                </a:cubicBezTo>
                <a:cubicBezTo>
                  <a:pt x="2171934" y="1266315"/>
                  <a:pt x="2286586" y="1278384"/>
                  <a:pt x="2405865" y="1207983"/>
                </a:cubicBezTo>
                <a:cubicBezTo>
                  <a:pt x="2504828" y="1149652"/>
                  <a:pt x="2584280" y="1049683"/>
                  <a:pt x="2636980" y="983707"/>
                </a:cubicBezTo>
                <a:cubicBezTo>
                  <a:pt x="2662727" y="951323"/>
                  <a:pt x="2684853" y="923364"/>
                  <a:pt x="2690887" y="925576"/>
                </a:cubicBezTo>
                <a:lnTo>
                  <a:pt x="2692697" y="925576"/>
                </a:lnTo>
                <a:lnTo>
                  <a:pt x="2694105" y="923565"/>
                </a:lnTo>
                <a:cubicBezTo>
                  <a:pt x="2834906" y="730265"/>
                  <a:pt x="2898066" y="589061"/>
                  <a:pt x="2886601" y="492110"/>
                </a:cubicBezTo>
                <a:cubicBezTo>
                  <a:pt x="2877147" y="413060"/>
                  <a:pt x="2820424" y="379268"/>
                  <a:pt x="2767925" y="353722"/>
                </a:cubicBezTo>
                <a:lnTo>
                  <a:pt x="2765512" y="353722"/>
                </a:lnTo>
                <a:cubicBezTo>
                  <a:pt x="2729104" y="337429"/>
                  <a:pt x="2675399" y="347286"/>
                  <a:pt x="2613446" y="358952"/>
                </a:cubicBezTo>
                <a:cubicBezTo>
                  <a:pt x="2545862" y="371423"/>
                  <a:pt x="2465605" y="386308"/>
                  <a:pt x="2389975" y="367802"/>
                </a:cubicBezTo>
                <a:cubicBezTo>
                  <a:pt x="2467616" y="384497"/>
                  <a:pt x="2550890" y="365992"/>
                  <a:pt x="2619883" y="350303"/>
                </a:cubicBezTo>
                <a:cubicBezTo>
                  <a:pt x="2684249" y="335820"/>
                  <a:pt x="2739564" y="323349"/>
                  <a:pt x="2776776" y="339240"/>
                </a:cubicBezTo>
                <a:cubicBezTo>
                  <a:pt x="2837119" y="364785"/>
                  <a:pt x="2894244" y="399583"/>
                  <a:pt x="2906112" y="477426"/>
                </a:cubicBezTo>
                <a:cubicBezTo>
                  <a:pt x="2920192" y="575384"/>
                  <a:pt x="2859848" y="726041"/>
                  <a:pt x="2722266" y="925979"/>
                </a:cubicBezTo>
                <a:cubicBezTo>
                  <a:pt x="2714019" y="925979"/>
                  <a:pt x="2700341" y="944484"/>
                  <a:pt x="2670571" y="983908"/>
                </a:cubicBezTo>
                <a:cubicBezTo>
                  <a:pt x="2571608" y="1115055"/>
                  <a:pt x="2340091" y="1422202"/>
                  <a:pt x="2081821" y="1191288"/>
                </a:cubicBezTo>
                <a:cubicBezTo>
                  <a:pt x="1758380" y="902244"/>
                  <a:pt x="1547581" y="1040229"/>
                  <a:pt x="1280863" y="1215024"/>
                </a:cubicBezTo>
                <a:cubicBezTo>
                  <a:pt x="1259140" y="1229506"/>
                  <a:pt x="1236813" y="1243988"/>
                  <a:pt x="1214083" y="1258672"/>
                </a:cubicBezTo>
                <a:cubicBezTo>
                  <a:pt x="916791" y="1449960"/>
                  <a:pt x="749037" y="1522372"/>
                  <a:pt x="498209" y="1359244"/>
                </a:cubicBezTo>
                <a:cubicBezTo>
                  <a:pt x="399447" y="1295280"/>
                  <a:pt x="314162" y="1163128"/>
                  <a:pt x="264680" y="997184"/>
                </a:cubicBezTo>
                <a:cubicBezTo>
                  <a:pt x="215199" y="831240"/>
                  <a:pt x="210573" y="657249"/>
                  <a:pt x="253416" y="525299"/>
                </a:cubicBezTo>
                <a:cubicBezTo>
                  <a:pt x="289421" y="414870"/>
                  <a:pt x="375511" y="280908"/>
                  <a:pt x="582087" y="270046"/>
                </a:cubicBezTo>
                <a:cubicBezTo>
                  <a:pt x="697986" y="263712"/>
                  <a:pt x="814230" y="269714"/>
                  <a:pt x="928860" y="287948"/>
                </a:cubicBezTo>
                <a:close/>
                <a:moveTo>
                  <a:pt x="582690" y="263207"/>
                </a:moveTo>
                <a:cubicBezTo>
                  <a:pt x="372695" y="274270"/>
                  <a:pt x="285197" y="410847"/>
                  <a:pt x="248388" y="523689"/>
                </a:cubicBezTo>
                <a:cubicBezTo>
                  <a:pt x="204941" y="656847"/>
                  <a:pt x="208159" y="830435"/>
                  <a:pt x="259451" y="999799"/>
                </a:cubicBezTo>
                <a:cubicBezTo>
                  <a:pt x="310743" y="1169162"/>
                  <a:pt x="395223" y="1301516"/>
                  <a:pt x="494991" y="1365480"/>
                </a:cubicBezTo>
                <a:cubicBezTo>
                  <a:pt x="748232" y="1529010"/>
                  <a:pt x="917395" y="1456196"/>
                  <a:pt x="1216095" y="1263701"/>
                </a:cubicBezTo>
                <a:lnTo>
                  <a:pt x="1283076" y="1220052"/>
                </a:lnTo>
                <a:cubicBezTo>
                  <a:pt x="1547782" y="1046464"/>
                  <a:pt x="1757174" y="909284"/>
                  <a:pt x="2077999" y="1196116"/>
                </a:cubicBezTo>
                <a:cubicBezTo>
                  <a:pt x="2339487" y="1430449"/>
                  <a:pt x="2574424" y="1119681"/>
                  <a:pt x="2674393" y="987127"/>
                </a:cubicBezTo>
                <a:cubicBezTo>
                  <a:pt x="2695513" y="959168"/>
                  <a:pt x="2717237" y="930203"/>
                  <a:pt x="2721863" y="932013"/>
                </a:cubicBezTo>
                <a:lnTo>
                  <a:pt x="2723673" y="932013"/>
                </a:lnTo>
                <a:lnTo>
                  <a:pt x="2725082" y="930001"/>
                </a:lnTo>
                <a:cubicBezTo>
                  <a:pt x="2865883" y="725236"/>
                  <a:pt x="2926226" y="576389"/>
                  <a:pt x="2911140" y="475012"/>
                </a:cubicBezTo>
                <a:cubicBezTo>
                  <a:pt x="2899474" y="398376"/>
                  <a:pt x="2846372" y="362774"/>
                  <a:pt x="2788643" y="337027"/>
                </a:cubicBezTo>
                <a:cubicBezTo>
                  <a:pt x="2785425" y="335418"/>
                  <a:pt x="2782207" y="334211"/>
                  <a:pt x="2778988" y="332803"/>
                </a:cubicBezTo>
                <a:cubicBezTo>
                  <a:pt x="2740570" y="316309"/>
                  <a:pt x="2684450" y="328981"/>
                  <a:pt x="2619279" y="343665"/>
                </a:cubicBezTo>
                <a:cubicBezTo>
                  <a:pt x="2545258" y="360360"/>
                  <a:pt x="2463795" y="378664"/>
                  <a:pt x="2386957" y="360360"/>
                </a:cubicBezTo>
                <a:cubicBezTo>
                  <a:pt x="2465806" y="376653"/>
                  <a:pt x="2549482" y="354728"/>
                  <a:pt x="2625515" y="334815"/>
                </a:cubicBezTo>
                <a:cubicBezTo>
                  <a:pt x="2691692" y="317516"/>
                  <a:pt x="2748817" y="302430"/>
                  <a:pt x="2788241" y="317315"/>
                </a:cubicBezTo>
                <a:cubicBezTo>
                  <a:pt x="2898468" y="357544"/>
                  <a:pt x="2922203" y="412255"/>
                  <a:pt x="2930853" y="459323"/>
                </a:cubicBezTo>
                <a:cubicBezTo>
                  <a:pt x="2949961" y="561706"/>
                  <a:pt x="2890624" y="720811"/>
                  <a:pt x="2753443" y="931007"/>
                </a:cubicBezTo>
                <a:cubicBezTo>
                  <a:pt x="2746604" y="931007"/>
                  <a:pt x="2735139" y="947501"/>
                  <a:pt x="2708387" y="985115"/>
                </a:cubicBezTo>
                <a:cubicBezTo>
                  <a:pt x="2644422" y="1074423"/>
                  <a:pt x="2511466" y="1260281"/>
                  <a:pt x="2349947" y="1295682"/>
                </a:cubicBezTo>
                <a:cubicBezTo>
                  <a:pt x="2262047" y="1315797"/>
                  <a:pt x="2176359" y="1287436"/>
                  <a:pt x="2094895" y="1213817"/>
                </a:cubicBezTo>
                <a:cubicBezTo>
                  <a:pt x="2036443" y="1158582"/>
                  <a:pt x="1969647" y="1112902"/>
                  <a:pt x="1896969" y="1078446"/>
                </a:cubicBezTo>
                <a:cubicBezTo>
                  <a:pt x="1668067" y="976064"/>
                  <a:pt x="1487640" y="1095342"/>
                  <a:pt x="1271208" y="1238155"/>
                </a:cubicBezTo>
                <a:lnTo>
                  <a:pt x="1202015" y="1283614"/>
                </a:lnTo>
                <a:cubicBezTo>
                  <a:pt x="1041099" y="1387807"/>
                  <a:pt x="926849" y="1452575"/>
                  <a:pt x="818029" y="1475104"/>
                </a:cubicBezTo>
                <a:cubicBezTo>
                  <a:pt x="699354" y="1499643"/>
                  <a:pt x="590535" y="1472489"/>
                  <a:pt x="465423" y="1386801"/>
                </a:cubicBezTo>
                <a:cubicBezTo>
                  <a:pt x="368471" y="1320624"/>
                  <a:pt x="281577" y="1180024"/>
                  <a:pt x="233101" y="1011063"/>
                </a:cubicBezTo>
                <a:cubicBezTo>
                  <a:pt x="183016" y="836872"/>
                  <a:pt x="179596" y="659462"/>
                  <a:pt x="224049" y="524293"/>
                </a:cubicBezTo>
                <a:cubicBezTo>
                  <a:pt x="276950" y="363377"/>
                  <a:pt x="392407" y="272057"/>
                  <a:pt x="558352" y="260592"/>
                </a:cubicBezTo>
                <a:cubicBezTo>
                  <a:pt x="671968" y="252494"/>
                  <a:pt x="786144" y="257895"/>
                  <a:pt x="898487" y="276684"/>
                </a:cubicBezTo>
                <a:cubicBezTo>
                  <a:pt x="793896" y="262081"/>
                  <a:pt x="688144" y="257569"/>
                  <a:pt x="582690" y="263207"/>
                </a:cubicBezTo>
                <a:close/>
                <a:moveTo>
                  <a:pt x="558955" y="254558"/>
                </a:moveTo>
                <a:cubicBezTo>
                  <a:pt x="345541" y="269443"/>
                  <a:pt x="256635" y="409037"/>
                  <a:pt x="219021" y="523689"/>
                </a:cubicBezTo>
                <a:cubicBezTo>
                  <a:pt x="174165" y="660267"/>
                  <a:pt x="177384" y="839084"/>
                  <a:pt x="227871" y="1014482"/>
                </a:cubicBezTo>
                <a:cubicBezTo>
                  <a:pt x="276749" y="1184651"/>
                  <a:pt x="364247" y="1326257"/>
                  <a:pt x="462003" y="1393037"/>
                </a:cubicBezTo>
                <a:cubicBezTo>
                  <a:pt x="588322" y="1479327"/>
                  <a:pt x="698147" y="1506884"/>
                  <a:pt x="818231" y="1481942"/>
                </a:cubicBezTo>
                <a:cubicBezTo>
                  <a:pt x="927653" y="1459213"/>
                  <a:pt x="1042507" y="1394243"/>
                  <a:pt x="1204026" y="1289648"/>
                </a:cubicBezTo>
                <a:lnTo>
                  <a:pt x="1273421" y="1244189"/>
                </a:lnTo>
                <a:cubicBezTo>
                  <a:pt x="1546173" y="1063159"/>
                  <a:pt x="1761800" y="922358"/>
                  <a:pt x="2091275" y="1219650"/>
                </a:cubicBezTo>
                <a:cubicBezTo>
                  <a:pt x="2173543" y="1294274"/>
                  <a:pt x="2260840" y="1322234"/>
                  <a:pt x="2350148" y="1302521"/>
                </a:cubicBezTo>
                <a:cubicBezTo>
                  <a:pt x="2513880" y="1266517"/>
                  <a:pt x="2648043" y="1079251"/>
                  <a:pt x="2712208" y="989138"/>
                </a:cubicBezTo>
                <a:cubicBezTo>
                  <a:pt x="2723412" y="970411"/>
                  <a:pt x="2736929" y="953193"/>
                  <a:pt x="2752437" y="937846"/>
                </a:cubicBezTo>
                <a:lnTo>
                  <a:pt x="2754449" y="937846"/>
                </a:lnTo>
                <a:lnTo>
                  <a:pt x="2755656" y="935835"/>
                </a:lnTo>
                <a:cubicBezTo>
                  <a:pt x="2894445" y="722823"/>
                  <a:pt x="2954789" y="561706"/>
                  <a:pt x="2935479" y="457111"/>
                </a:cubicBezTo>
                <a:cubicBezTo>
                  <a:pt x="2927232" y="412456"/>
                  <a:pt x="2905910" y="362170"/>
                  <a:pt x="2814792" y="321740"/>
                </a:cubicBezTo>
                <a:cubicBezTo>
                  <a:pt x="2806746" y="318120"/>
                  <a:pt x="2798298" y="314700"/>
                  <a:pt x="2789247" y="311281"/>
                </a:cubicBezTo>
                <a:cubicBezTo>
                  <a:pt x="2749018" y="295994"/>
                  <a:pt x="2690686" y="311281"/>
                  <a:pt x="2623705" y="328780"/>
                </a:cubicBezTo>
                <a:cubicBezTo>
                  <a:pt x="2545661" y="348895"/>
                  <a:pt x="2459571" y="371624"/>
                  <a:pt x="2379515" y="352314"/>
                </a:cubicBezTo>
                <a:cubicBezTo>
                  <a:pt x="2461381" y="369613"/>
                  <a:pt x="2549684" y="343665"/>
                  <a:pt x="2629739" y="319930"/>
                </a:cubicBezTo>
                <a:cubicBezTo>
                  <a:pt x="2698128" y="299815"/>
                  <a:pt x="2757064" y="282115"/>
                  <a:pt x="2798701" y="295793"/>
                </a:cubicBezTo>
                <a:cubicBezTo>
                  <a:pt x="2865078" y="317516"/>
                  <a:pt x="2935479" y="351912"/>
                  <a:pt x="2954789" y="441421"/>
                </a:cubicBezTo>
                <a:cubicBezTo>
                  <a:pt x="2977920" y="548430"/>
                  <a:pt x="2920192" y="715179"/>
                  <a:pt x="2783212" y="936840"/>
                </a:cubicBezTo>
                <a:cubicBezTo>
                  <a:pt x="2777580" y="938450"/>
                  <a:pt x="2768529" y="951725"/>
                  <a:pt x="2744995" y="986322"/>
                </a:cubicBezTo>
                <a:cubicBezTo>
                  <a:pt x="2679824" y="1082268"/>
                  <a:pt x="2543850" y="1282407"/>
                  <a:pt x="2373079" y="1322435"/>
                </a:cubicBezTo>
                <a:cubicBezTo>
                  <a:pt x="2281357" y="1343957"/>
                  <a:pt x="2192048" y="1315193"/>
                  <a:pt x="2106763" y="1237351"/>
                </a:cubicBezTo>
                <a:cubicBezTo>
                  <a:pt x="2046299" y="1179803"/>
                  <a:pt x="1977041" y="1132273"/>
                  <a:pt x="1901595" y="1096549"/>
                </a:cubicBezTo>
                <a:cubicBezTo>
                  <a:pt x="1667463" y="991954"/>
                  <a:pt x="1482209" y="1115055"/>
                  <a:pt x="1260346" y="1262695"/>
                </a:cubicBezTo>
                <a:lnTo>
                  <a:pt x="1190348" y="1309964"/>
                </a:lnTo>
                <a:cubicBezTo>
                  <a:pt x="1045524" y="1404301"/>
                  <a:pt x="915987" y="1484557"/>
                  <a:pt x="793289" y="1511108"/>
                </a:cubicBezTo>
                <a:cubicBezTo>
                  <a:pt x="670590" y="1537660"/>
                  <a:pt x="559760" y="1507287"/>
                  <a:pt x="432837" y="1415565"/>
                </a:cubicBezTo>
                <a:cubicBezTo>
                  <a:pt x="336489" y="1345969"/>
                  <a:pt x="250198" y="1200742"/>
                  <a:pt x="201722" y="1027154"/>
                </a:cubicBezTo>
                <a:cubicBezTo>
                  <a:pt x="151637" y="846124"/>
                  <a:pt x="149223" y="665094"/>
                  <a:pt x="195084" y="525500"/>
                </a:cubicBezTo>
                <a:cubicBezTo>
                  <a:pt x="248991" y="360963"/>
                  <a:pt x="365655" y="266828"/>
                  <a:pt x="534617" y="252345"/>
                </a:cubicBezTo>
                <a:cubicBezTo>
                  <a:pt x="646785" y="242479"/>
                  <a:pt x="759758" y="247144"/>
                  <a:pt x="870729" y="266224"/>
                </a:cubicBezTo>
                <a:cubicBezTo>
                  <a:pt x="767530" y="251104"/>
                  <a:pt x="662997" y="247192"/>
                  <a:pt x="558955" y="254558"/>
                </a:cubicBezTo>
                <a:close/>
                <a:moveTo>
                  <a:pt x="535019" y="246110"/>
                </a:moveTo>
                <a:cubicBezTo>
                  <a:pt x="319392" y="264414"/>
                  <a:pt x="228072" y="407025"/>
                  <a:pt x="189654" y="523689"/>
                </a:cubicBezTo>
                <a:cubicBezTo>
                  <a:pt x="143189" y="664491"/>
                  <a:pt x="145603" y="847935"/>
                  <a:pt x="196090" y="1029568"/>
                </a:cubicBezTo>
                <a:cubicBezTo>
                  <a:pt x="244767" y="1204363"/>
                  <a:pt x="331863" y="1351399"/>
                  <a:pt x="429016" y="1420795"/>
                </a:cubicBezTo>
                <a:cubicBezTo>
                  <a:pt x="556944" y="1513120"/>
                  <a:pt x="669182" y="1542889"/>
                  <a:pt x="793087" y="1516942"/>
                </a:cubicBezTo>
                <a:cubicBezTo>
                  <a:pt x="916993" y="1490994"/>
                  <a:pt x="1046731" y="1410536"/>
                  <a:pt x="1191957" y="1315797"/>
                </a:cubicBezTo>
                <a:lnTo>
                  <a:pt x="1263766" y="1267925"/>
                </a:lnTo>
                <a:cubicBezTo>
                  <a:pt x="1545368" y="1081061"/>
                  <a:pt x="1766627" y="933421"/>
                  <a:pt x="2104349" y="1242983"/>
                </a:cubicBezTo>
                <a:cubicBezTo>
                  <a:pt x="2190439" y="1321831"/>
                  <a:pt x="2281357" y="1350796"/>
                  <a:pt x="2374688" y="1328871"/>
                </a:cubicBezTo>
                <a:cubicBezTo>
                  <a:pt x="2547873" y="1288642"/>
                  <a:pt x="2684853" y="1087498"/>
                  <a:pt x="2750426" y="989943"/>
                </a:cubicBezTo>
                <a:cubicBezTo>
                  <a:pt x="2760523" y="973489"/>
                  <a:pt x="2772029" y="957940"/>
                  <a:pt x="2784822" y="943478"/>
                </a:cubicBezTo>
                <a:lnTo>
                  <a:pt x="2786632" y="943478"/>
                </a:lnTo>
                <a:lnTo>
                  <a:pt x="2788040" y="941266"/>
                </a:lnTo>
                <a:cubicBezTo>
                  <a:pt x="2926629" y="716989"/>
                  <a:pt x="2984960" y="547827"/>
                  <a:pt x="2961427" y="438404"/>
                </a:cubicBezTo>
                <a:cubicBezTo>
                  <a:pt x="2945938" y="366394"/>
                  <a:pt x="2898468" y="329384"/>
                  <a:pt x="2846171" y="306051"/>
                </a:cubicBezTo>
                <a:cubicBezTo>
                  <a:pt x="2831889" y="299667"/>
                  <a:pt x="2817246" y="294093"/>
                  <a:pt x="2802321" y="289356"/>
                </a:cubicBezTo>
                <a:cubicBezTo>
                  <a:pt x="2759477" y="275276"/>
                  <a:pt x="2699737" y="292775"/>
                  <a:pt x="2630745" y="313292"/>
                </a:cubicBezTo>
                <a:cubicBezTo>
                  <a:pt x="2550287" y="337429"/>
                  <a:pt x="2459772" y="363981"/>
                  <a:pt x="2377504" y="344469"/>
                </a:cubicBezTo>
                <a:cubicBezTo>
                  <a:pt x="2461783" y="361768"/>
                  <a:pt x="2553304" y="331797"/>
                  <a:pt x="2636377" y="304241"/>
                </a:cubicBezTo>
                <a:cubicBezTo>
                  <a:pt x="2706978" y="281109"/>
                  <a:pt x="2767925" y="261196"/>
                  <a:pt x="2811775" y="273667"/>
                </a:cubicBezTo>
                <a:cubicBezTo>
                  <a:pt x="2878555" y="293781"/>
                  <a:pt x="2958007" y="327171"/>
                  <a:pt x="2981340" y="422715"/>
                </a:cubicBezTo>
                <a:cubicBezTo>
                  <a:pt x="3008695" y="534350"/>
                  <a:pt x="2952979" y="709145"/>
                  <a:pt x="2815798" y="942473"/>
                </a:cubicBezTo>
                <a:cubicBezTo>
                  <a:pt x="2811373" y="944283"/>
                  <a:pt x="2804131" y="955346"/>
                  <a:pt x="2784620" y="985719"/>
                </a:cubicBezTo>
                <a:cubicBezTo>
                  <a:pt x="2724277" y="1080659"/>
                  <a:pt x="2580258" y="1303125"/>
                  <a:pt x="2399026" y="1347779"/>
                </a:cubicBezTo>
                <a:cubicBezTo>
                  <a:pt x="2303482" y="1371715"/>
                  <a:pt x="2209950" y="1342147"/>
                  <a:pt x="2121245" y="1260080"/>
                </a:cubicBezTo>
                <a:cubicBezTo>
                  <a:pt x="2058971" y="1199696"/>
                  <a:pt x="1987305" y="1149832"/>
                  <a:pt x="1909038" y="1112440"/>
                </a:cubicBezTo>
                <a:cubicBezTo>
                  <a:pt x="1669676" y="1005431"/>
                  <a:pt x="1479594" y="1132554"/>
                  <a:pt x="1252099" y="1285223"/>
                </a:cubicBezTo>
                <a:lnTo>
                  <a:pt x="1177877" y="1334503"/>
                </a:lnTo>
                <a:cubicBezTo>
                  <a:pt x="862885" y="1541280"/>
                  <a:pt x="671596" y="1648289"/>
                  <a:pt x="399447" y="1440909"/>
                </a:cubicBezTo>
                <a:cubicBezTo>
                  <a:pt x="303703" y="1367893"/>
                  <a:pt x="218417" y="1217840"/>
                  <a:pt x="169740" y="1039625"/>
                </a:cubicBezTo>
                <a:cubicBezTo>
                  <a:pt x="119454" y="854572"/>
                  <a:pt x="117845" y="666301"/>
                  <a:pt x="164510" y="523689"/>
                </a:cubicBezTo>
                <a:cubicBezTo>
                  <a:pt x="220026" y="357343"/>
                  <a:pt x="339506" y="260190"/>
                  <a:pt x="510077" y="242087"/>
                </a:cubicBezTo>
                <a:cubicBezTo>
                  <a:pt x="621167" y="230332"/>
                  <a:pt x="733354" y="234192"/>
                  <a:pt x="843374" y="253552"/>
                </a:cubicBezTo>
                <a:cubicBezTo>
                  <a:pt x="741236" y="238991"/>
                  <a:pt x="637739" y="236493"/>
                  <a:pt x="535019" y="246110"/>
                </a:cubicBezTo>
                <a:close/>
                <a:moveTo>
                  <a:pt x="511284" y="237461"/>
                </a:moveTo>
                <a:cubicBezTo>
                  <a:pt x="338299" y="254960"/>
                  <a:pt x="216808" y="353722"/>
                  <a:pt x="160286" y="523086"/>
                </a:cubicBezTo>
                <a:cubicBezTo>
                  <a:pt x="112213" y="666301"/>
                  <a:pt x="113822" y="856181"/>
                  <a:pt x="164510" y="1043849"/>
                </a:cubicBezTo>
                <a:cubicBezTo>
                  <a:pt x="212785" y="1223270"/>
                  <a:pt x="299277" y="1374129"/>
                  <a:pt x="396028" y="1447748"/>
                </a:cubicBezTo>
                <a:cubicBezTo>
                  <a:pt x="525364" y="1546309"/>
                  <a:pt x="640016" y="1578291"/>
                  <a:pt x="767743" y="1551337"/>
                </a:cubicBezTo>
                <a:cubicBezTo>
                  <a:pt x="895470" y="1524384"/>
                  <a:pt x="1029231" y="1440507"/>
                  <a:pt x="1179889" y="1341342"/>
                </a:cubicBezTo>
                <a:lnTo>
                  <a:pt x="1254111" y="1291861"/>
                </a:lnTo>
                <a:cubicBezTo>
                  <a:pt x="1542955" y="1098561"/>
                  <a:pt x="1771053" y="945691"/>
                  <a:pt x="2117424" y="1266517"/>
                </a:cubicBezTo>
                <a:cubicBezTo>
                  <a:pt x="2207335" y="1349791"/>
                  <a:pt x="2302074" y="1379761"/>
                  <a:pt x="2399026" y="1355423"/>
                </a:cubicBezTo>
                <a:cubicBezTo>
                  <a:pt x="2582671" y="1309763"/>
                  <a:pt x="2727093" y="1085688"/>
                  <a:pt x="2788643" y="989943"/>
                </a:cubicBezTo>
                <a:cubicBezTo>
                  <a:pt x="2796870" y="975863"/>
                  <a:pt x="2806143" y="962406"/>
                  <a:pt x="2816401" y="949714"/>
                </a:cubicBezTo>
                <a:lnTo>
                  <a:pt x="2817809" y="949714"/>
                </a:lnTo>
                <a:lnTo>
                  <a:pt x="2819217" y="947300"/>
                </a:lnTo>
                <a:cubicBezTo>
                  <a:pt x="2958007" y="711558"/>
                  <a:pt x="3014327" y="534350"/>
                  <a:pt x="2986570" y="420703"/>
                </a:cubicBezTo>
                <a:cubicBezTo>
                  <a:pt x="2971604" y="360078"/>
                  <a:pt x="2927976" y="310585"/>
                  <a:pt x="2869705" y="288149"/>
                </a:cubicBezTo>
                <a:cubicBezTo>
                  <a:pt x="2851561" y="280117"/>
                  <a:pt x="2832875" y="273395"/>
                  <a:pt x="2813787" y="268035"/>
                </a:cubicBezTo>
                <a:cubicBezTo>
                  <a:pt x="2768529" y="254960"/>
                  <a:pt x="2706978" y="275075"/>
                  <a:pt x="2635572" y="298609"/>
                </a:cubicBezTo>
                <a:cubicBezTo>
                  <a:pt x="2553103" y="325763"/>
                  <a:pt x="2462186" y="355331"/>
                  <a:pt x="2379113" y="338837"/>
                </a:cubicBezTo>
                <a:cubicBezTo>
                  <a:pt x="2463996" y="353722"/>
                  <a:pt x="2556925" y="320533"/>
                  <a:pt x="2640601" y="290160"/>
                </a:cubicBezTo>
                <a:cubicBezTo>
                  <a:pt x="2710398" y="265017"/>
                  <a:pt x="2776374" y="241484"/>
                  <a:pt x="2821631" y="253150"/>
                </a:cubicBezTo>
                <a:cubicBezTo>
                  <a:pt x="2892434" y="270851"/>
                  <a:pt x="2977317" y="304241"/>
                  <a:pt x="3004673" y="405215"/>
                </a:cubicBezTo>
                <a:cubicBezTo>
                  <a:pt x="3036252" y="521477"/>
                  <a:pt x="2982547" y="704518"/>
                  <a:pt x="2845165" y="949312"/>
                </a:cubicBezTo>
                <a:cubicBezTo>
                  <a:pt x="2835530" y="960093"/>
                  <a:pt x="2827404" y="972141"/>
                  <a:pt x="2821028" y="985115"/>
                </a:cubicBezTo>
                <a:cubicBezTo>
                  <a:pt x="2764506" y="1078044"/>
                  <a:pt x="2614452" y="1324647"/>
                  <a:pt x="2421957" y="1375537"/>
                </a:cubicBezTo>
                <a:cubicBezTo>
                  <a:pt x="2321384" y="1401887"/>
                  <a:pt x="2224835" y="1371313"/>
                  <a:pt x="2132509" y="1284821"/>
                </a:cubicBezTo>
                <a:cubicBezTo>
                  <a:pt x="2068706" y="1222144"/>
                  <a:pt x="1995047" y="1170369"/>
                  <a:pt x="1914469" y="1131549"/>
                </a:cubicBezTo>
                <a:cubicBezTo>
                  <a:pt x="1670480" y="1022528"/>
                  <a:pt x="1475973" y="1153071"/>
                  <a:pt x="1243450" y="1309561"/>
                </a:cubicBezTo>
                <a:cubicBezTo>
                  <a:pt x="1217905" y="1326659"/>
                  <a:pt x="1191555" y="1344360"/>
                  <a:pt x="1164803" y="1361859"/>
                </a:cubicBezTo>
                <a:cubicBezTo>
                  <a:pt x="839351" y="1578492"/>
                  <a:pt x="641223" y="1690328"/>
                  <a:pt x="365655" y="1469069"/>
                </a:cubicBezTo>
                <a:cubicBezTo>
                  <a:pt x="270313" y="1392634"/>
                  <a:pt x="184625" y="1237753"/>
                  <a:pt x="137155" y="1054912"/>
                </a:cubicBezTo>
                <a:cubicBezTo>
                  <a:pt x="87472" y="863221"/>
                  <a:pt x="86869" y="669519"/>
                  <a:pt x="135747" y="523689"/>
                </a:cubicBezTo>
                <a:cubicBezTo>
                  <a:pt x="192872" y="355130"/>
                  <a:pt x="314363" y="255161"/>
                  <a:pt x="486342" y="235248"/>
                </a:cubicBezTo>
                <a:cubicBezTo>
                  <a:pt x="596621" y="221807"/>
                  <a:pt x="708293" y="224994"/>
                  <a:pt x="817627" y="244702"/>
                </a:cubicBezTo>
                <a:cubicBezTo>
                  <a:pt x="716242" y="229192"/>
                  <a:pt x="613288" y="226758"/>
                  <a:pt x="511284" y="237461"/>
                </a:cubicBezTo>
                <a:close/>
                <a:moveTo>
                  <a:pt x="487549" y="229012"/>
                </a:moveTo>
                <a:cubicBezTo>
                  <a:pt x="312151" y="249127"/>
                  <a:pt x="188849" y="350906"/>
                  <a:pt x="130718" y="522684"/>
                </a:cubicBezTo>
                <a:cubicBezTo>
                  <a:pt x="81237" y="669318"/>
                  <a:pt x="82041" y="864629"/>
                  <a:pt x="132528" y="1058533"/>
                </a:cubicBezTo>
                <a:cubicBezTo>
                  <a:pt x="180602" y="1242379"/>
                  <a:pt x="266692" y="1398266"/>
                  <a:pt x="363040" y="1475305"/>
                </a:cubicBezTo>
                <a:cubicBezTo>
                  <a:pt x="493784" y="1580302"/>
                  <a:pt x="610850" y="1614497"/>
                  <a:pt x="742399" y="1586538"/>
                </a:cubicBezTo>
                <a:cubicBezTo>
                  <a:pt x="873948" y="1558578"/>
                  <a:pt x="1011531" y="1470879"/>
                  <a:pt x="1167820" y="1367290"/>
                </a:cubicBezTo>
                <a:cubicBezTo>
                  <a:pt x="1194572" y="1349589"/>
                  <a:pt x="1220922" y="1331889"/>
                  <a:pt x="1246266" y="1314791"/>
                </a:cubicBezTo>
                <a:cubicBezTo>
                  <a:pt x="1542351" y="1115859"/>
                  <a:pt x="1776282" y="958564"/>
                  <a:pt x="2131303" y="1290050"/>
                </a:cubicBezTo>
                <a:cubicBezTo>
                  <a:pt x="2225036" y="1377750"/>
                  <a:pt x="2323798" y="1408525"/>
                  <a:pt x="2425175" y="1381772"/>
                </a:cubicBezTo>
                <a:cubicBezTo>
                  <a:pt x="2620084" y="1330279"/>
                  <a:pt x="2771345" y="1081866"/>
                  <a:pt x="2827464" y="988333"/>
                </a:cubicBezTo>
                <a:cubicBezTo>
                  <a:pt x="2833539" y="977029"/>
                  <a:pt x="2840257" y="966087"/>
                  <a:pt x="2847579" y="955547"/>
                </a:cubicBezTo>
                <a:lnTo>
                  <a:pt x="2847579" y="955547"/>
                </a:lnTo>
                <a:lnTo>
                  <a:pt x="2848987" y="953133"/>
                </a:lnTo>
                <a:cubicBezTo>
                  <a:pt x="2988179" y="705926"/>
                  <a:pt x="3042287" y="520672"/>
                  <a:pt x="3009903" y="402198"/>
                </a:cubicBezTo>
                <a:cubicBezTo>
                  <a:pt x="2993972" y="341829"/>
                  <a:pt x="2950283" y="292627"/>
                  <a:pt x="2892233" y="269644"/>
                </a:cubicBezTo>
                <a:cubicBezTo>
                  <a:pt x="2870107" y="259934"/>
                  <a:pt x="2847156" y="252259"/>
                  <a:pt x="2823642" y="246713"/>
                </a:cubicBezTo>
                <a:cubicBezTo>
                  <a:pt x="2775971" y="234645"/>
                  <a:pt x="2709392" y="258581"/>
                  <a:pt x="2638790" y="283925"/>
                </a:cubicBezTo>
                <a:cubicBezTo>
                  <a:pt x="2550488" y="315505"/>
                  <a:pt x="2453134" y="350504"/>
                  <a:pt x="2365636" y="329585"/>
                </a:cubicBezTo>
                <a:cubicBezTo>
                  <a:pt x="2454944" y="348090"/>
                  <a:pt x="2554310" y="309470"/>
                  <a:pt x="2644221" y="275075"/>
                </a:cubicBezTo>
                <a:cubicBezTo>
                  <a:pt x="2716432" y="247116"/>
                  <a:pt x="2785023" y="220766"/>
                  <a:pt x="2833297" y="231426"/>
                </a:cubicBezTo>
                <a:cubicBezTo>
                  <a:pt x="2902491" y="246512"/>
                  <a:pt x="2998035" y="278896"/>
                  <a:pt x="3030017" y="386710"/>
                </a:cubicBezTo>
                <a:cubicBezTo>
                  <a:pt x="3066022" y="507397"/>
                  <a:pt x="3014327" y="698886"/>
                  <a:pt x="2876342" y="955145"/>
                </a:cubicBezTo>
                <a:cubicBezTo>
                  <a:pt x="2870006" y="963512"/>
                  <a:pt x="2864475" y="972463"/>
                  <a:pt x="2859848" y="981897"/>
                </a:cubicBezTo>
                <a:cubicBezTo>
                  <a:pt x="2808557" y="1071406"/>
                  <a:pt x="2652669" y="1343957"/>
                  <a:pt x="2447502" y="1401485"/>
                </a:cubicBezTo>
                <a:cubicBezTo>
                  <a:pt x="2343510" y="1430650"/>
                  <a:pt x="2241932" y="1399272"/>
                  <a:pt x="2145785" y="1308153"/>
                </a:cubicBezTo>
                <a:cubicBezTo>
                  <a:pt x="2079830" y="1242681"/>
                  <a:pt x="2003328" y="1188754"/>
                  <a:pt x="1919497" y="1148646"/>
                </a:cubicBezTo>
                <a:cubicBezTo>
                  <a:pt x="1670078" y="1037212"/>
                  <a:pt x="1470744" y="1172180"/>
                  <a:pt x="1232186" y="1333297"/>
                </a:cubicBezTo>
                <a:cubicBezTo>
                  <a:pt x="1206239" y="1350997"/>
                  <a:pt x="1179285" y="1369301"/>
                  <a:pt x="1151728" y="1387404"/>
                </a:cubicBezTo>
                <a:cubicBezTo>
                  <a:pt x="813001" y="1613089"/>
                  <a:pt x="608638" y="1729350"/>
                  <a:pt x="331863" y="1497028"/>
                </a:cubicBezTo>
                <a:cubicBezTo>
                  <a:pt x="236721" y="1416570"/>
                  <a:pt x="150833" y="1257465"/>
                  <a:pt x="104167" y="1069998"/>
                </a:cubicBezTo>
                <a:cubicBezTo>
                  <a:pt x="53680" y="871267"/>
                  <a:pt x="53881" y="671933"/>
                  <a:pt x="104167" y="523287"/>
                </a:cubicBezTo>
                <a:cubicBezTo>
                  <a:pt x="164510" y="352113"/>
                  <a:pt x="288416" y="249328"/>
                  <a:pt x="463411" y="226599"/>
                </a:cubicBezTo>
                <a:cubicBezTo>
                  <a:pt x="573192" y="211501"/>
                  <a:pt x="684676" y="213945"/>
                  <a:pt x="793691" y="233840"/>
                </a:cubicBezTo>
                <a:cubicBezTo>
                  <a:pt x="692342" y="218257"/>
                  <a:pt x="589338" y="216632"/>
                  <a:pt x="487549" y="229012"/>
                </a:cubicBezTo>
                <a:close/>
                <a:moveTo>
                  <a:pt x="463613" y="220363"/>
                </a:moveTo>
                <a:cubicBezTo>
                  <a:pt x="286203" y="243495"/>
                  <a:pt x="161896" y="347889"/>
                  <a:pt x="101552" y="522080"/>
                </a:cubicBezTo>
                <a:cubicBezTo>
                  <a:pt x="50461" y="672134"/>
                  <a:pt x="50260" y="872876"/>
                  <a:pt x="101552" y="1072814"/>
                </a:cubicBezTo>
                <a:cubicBezTo>
                  <a:pt x="149223" y="1261287"/>
                  <a:pt x="234911" y="1422001"/>
                  <a:pt x="330656" y="1502660"/>
                </a:cubicBezTo>
                <a:cubicBezTo>
                  <a:pt x="609241" y="1737195"/>
                  <a:pt x="815616" y="1620129"/>
                  <a:pt x="1156556" y="1393037"/>
                </a:cubicBezTo>
                <a:cubicBezTo>
                  <a:pt x="1183911" y="1374934"/>
                  <a:pt x="1210865" y="1356629"/>
                  <a:pt x="1237014" y="1338929"/>
                </a:cubicBezTo>
                <a:cubicBezTo>
                  <a:pt x="1392498" y="1233730"/>
                  <a:pt x="1526863" y="1142813"/>
                  <a:pt x="1669877" y="1119681"/>
                </a:cubicBezTo>
                <a:cubicBezTo>
                  <a:pt x="1826770" y="1094136"/>
                  <a:pt x="1977628" y="1155686"/>
                  <a:pt x="2144578" y="1313383"/>
                </a:cubicBezTo>
                <a:cubicBezTo>
                  <a:pt x="2242133" y="1405709"/>
                  <a:pt x="2345723" y="1437489"/>
                  <a:pt x="2450720" y="1407720"/>
                </a:cubicBezTo>
                <a:cubicBezTo>
                  <a:pt x="2658301" y="1349388"/>
                  <a:pt x="2815395" y="1075228"/>
                  <a:pt x="2866889" y="985316"/>
                </a:cubicBezTo>
                <a:cubicBezTo>
                  <a:pt x="2873124" y="974253"/>
                  <a:pt x="2882980" y="959369"/>
                  <a:pt x="2882980" y="959369"/>
                </a:cubicBezTo>
                <a:cubicBezTo>
                  <a:pt x="3022373" y="700697"/>
                  <a:pt x="3074671" y="507196"/>
                  <a:pt x="3038063" y="384095"/>
                </a:cubicBezTo>
                <a:cubicBezTo>
                  <a:pt x="3020261" y="323480"/>
                  <a:pt x="2975849" y="274256"/>
                  <a:pt x="2917376" y="250334"/>
                </a:cubicBezTo>
                <a:cubicBezTo>
                  <a:pt x="2892032" y="239365"/>
                  <a:pt x="2865601" y="231074"/>
                  <a:pt x="2838527" y="225593"/>
                </a:cubicBezTo>
                <a:cubicBezTo>
                  <a:pt x="2788442" y="214530"/>
                  <a:pt x="2719450" y="241282"/>
                  <a:pt x="2646635" y="269443"/>
                </a:cubicBezTo>
                <a:cubicBezTo>
                  <a:pt x="2555517" y="304643"/>
                  <a:pt x="2454944" y="343464"/>
                  <a:pt x="2365033" y="322545"/>
                </a:cubicBezTo>
                <a:cubicBezTo>
                  <a:pt x="2456352" y="341050"/>
                  <a:pt x="2558735" y="298810"/>
                  <a:pt x="2651463" y="260592"/>
                </a:cubicBezTo>
                <a:cubicBezTo>
                  <a:pt x="2726087" y="229817"/>
                  <a:pt x="2796689" y="200249"/>
                  <a:pt x="2847780" y="210306"/>
                </a:cubicBezTo>
                <a:cubicBezTo>
                  <a:pt x="2920594" y="223984"/>
                  <a:pt x="3021569" y="255363"/>
                  <a:pt x="3057976" y="368607"/>
                </a:cubicBezTo>
                <a:cubicBezTo>
                  <a:pt x="3098205" y="494322"/>
                  <a:pt x="3048522" y="693858"/>
                  <a:pt x="2909934" y="961984"/>
                </a:cubicBezTo>
                <a:cubicBezTo>
                  <a:pt x="2908525" y="963794"/>
                  <a:pt x="2906313" y="968219"/>
                  <a:pt x="2901486" y="977271"/>
                </a:cubicBezTo>
                <a:cubicBezTo>
                  <a:pt x="2732323" y="1295079"/>
                  <a:pt x="2576838" y="1397864"/>
                  <a:pt x="2476266" y="1428036"/>
                </a:cubicBezTo>
                <a:cubicBezTo>
                  <a:pt x="2367849" y="1460621"/>
                  <a:pt x="2261845" y="1428036"/>
                  <a:pt x="2161273" y="1332090"/>
                </a:cubicBezTo>
                <a:cubicBezTo>
                  <a:pt x="2093266" y="1264324"/>
                  <a:pt x="2014228" y="1208627"/>
                  <a:pt x="1927543" y="1167352"/>
                </a:cubicBezTo>
                <a:cubicBezTo>
                  <a:pt x="1672291" y="1053102"/>
                  <a:pt x="1467727" y="1192294"/>
                  <a:pt x="1223537" y="1358641"/>
                </a:cubicBezTo>
                <a:cubicBezTo>
                  <a:pt x="1196986" y="1376744"/>
                  <a:pt x="1169429" y="1395450"/>
                  <a:pt x="1141470" y="1413955"/>
                </a:cubicBezTo>
                <a:cubicBezTo>
                  <a:pt x="790271" y="1649094"/>
                  <a:pt x="578265" y="1770183"/>
                  <a:pt x="300685" y="1525188"/>
                </a:cubicBezTo>
                <a:cubicBezTo>
                  <a:pt x="205946" y="1441713"/>
                  <a:pt x="121264" y="1277177"/>
                  <a:pt x="73995" y="1085285"/>
                </a:cubicBezTo>
                <a:cubicBezTo>
                  <a:pt x="23709" y="879917"/>
                  <a:pt x="24715" y="675352"/>
                  <a:pt x="77013" y="523689"/>
                </a:cubicBezTo>
                <a:cubicBezTo>
                  <a:pt x="137356" y="349498"/>
                  <a:pt x="262267" y="243897"/>
                  <a:pt x="439073" y="218553"/>
                </a:cubicBezTo>
                <a:cubicBezTo>
                  <a:pt x="548469" y="201729"/>
                  <a:pt x="659916" y="203429"/>
                  <a:pt x="768749" y="223582"/>
                </a:cubicBezTo>
                <a:cubicBezTo>
                  <a:pt x="667734" y="207675"/>
                  <a:pt x="564939" y="206591"/>
                  <a:pt x="463613" y="220363"/>
                </a:cubicBezTo>
                <a:close/>
                <a:moveTo>
                  <a:pt x="415941" y="209501"/>
                </a:moveTo>
                <a:cubicBezTo>
                  <a:pt x="525298" y="191201"/>
                  <a:pt x="637015" y="192221"/>
                  <a:pt x="746020" y="212519"/>
                </a:cubicBezTo>
                <a:cubicBezTo>
                  <a:pt x="644576" y="196813"/>
                  <a:pt x="541321" y="196813"/>
                  <a:pt x="439877" y="212519"/>
                </a:cubicBezTo>
                <a:cubicBezTo>
                  <a:pt x="260054" y="237662"/>
                  <a:pt x="132931" y="344872"/>
                  <a:pt x="71984" y="521879"/>
                </a:cubicBezTo>
                <a:cubicBezTo>
                  <a:pt x="19083" y="675151"/>
                  <a:pt x="18077" y="881325"/>
                  <a:pt x="68766" y="1086894"/>
                </a:cubicBezTo>
                <a:cubicBezTo>
                  <a:pt x="116236" y="1279792"/>
                  <a:pt x="201521" y="1445334"/>
                  <a:pt x="296864" y="1529413"/>
                </a:cubicBezTo>
                <a:cubicBezTo>
                  <a:pt x="576656" y="1776418"/>
                  <a:pt x="790271" y="1654525"/>
                  <a:pt x="1143683" y="1418180"/>
                </a:cubicBezTo>
                <a:cubicBezTo>
                  <a:pt x="1171642" y="1399473"/>
                  <a:pt x="1198997" y="1380767"/>
                  <a:pt x="1225548" y="1362664"/>
                </a:cubicBezTo>
                <a:cubicBezTo>
                  <a:pt x="1385257" y="1254046"/>
                  <a:pt x="1523242" y="1160111"/>
                  <a:pt x="1669877" y="1136175"/>
                </a:cubicBezTo>
                <a:cubicBezTo>
                  <a:pt x="1830792" y="1109825"/>
                  <a:pt x="1985473" y="1173387"/>
                  <a:pt x="2156848" y="1337319"/>
                </a:cubicBezTo>
                <a:cubicBezTo>
                  <a:pt x="2258627" y="1434673"/>
                  <a:pt x="2366038" y="1467259"/>
                  <a:pt x="2476266" y="1434070"/>
                </a:cubicBezTo>
                <a:cubicBezTo>
                  <a:pt x="2660514" y="1378755"/>
                  <a:pt x="2811373" y="1156692"/>
                  <a:pt x="2905307" y="979885"/>
                </a:cubicBezTo>
                <a:cubicBezTo>
                  <a:pt x="2908123" y="974656"/>
                  <a:pt x="2912347" y="967616"/>
                  <a:pt x="2912347" y="967616"/>
                </a:cubicBezTo>
                <a:lnTo>
                  <a:pt x="2913554" y="965202"/>
                </a:lnTo>
                <a:cubicBezTo>
                  <a:pt x="3054355" y="694864"/>
                  <a:pt x="3103435" y="493115"/>
                  <a:pt x="3062401" y="365590"/>
                </a:cubicBezTo>
                <a:cubicBezTo>
                  <a:pt x="3043433" y="304603"/>
                  <a:pt x="2998336" y="255212"/>
                  <a:pt x="2939301" y="230823"/>
                </a:cubicBezTo>
                <a:cubicBezTo>
                  <a:pt x="2910336" y="218457"/>
                  <a:pt x="2880023" y="209479"/>
                  <a:pt x="2848987" y="204071"/>
                </a:cubicBezTo>
                <a:cubicBezTo>
                  <a:pt x="2796488" y="194215"/>
                  <a:pt x="2725283" y="224185"/>
                  <a:pt x="2649853" y="254558"/>
                </a:cubicBezTo>
                <a:cubicBezTo>
                  <a:pt x="2560545" y="291367"/>
                  <a:pt x="2462186" y="331999"/>
                  <a:pt x="2374084" y="317717"/>
                </a:cubicBezTo>
                <a:cubicBezTo>
                  <a:pt x="2463392" y="329585"/>
                  <a:pt x="2562959" y="286138"/>
                  <a:pt x="2655687" y="245708"/>
                </a:cubicBezTo>
                <a:cubicBezTo>
                  <a:pt x="2732926" y="211915"/>
                  <a:pt x="2805942" y="180134"/>
                  <a:pt x="2859647" y="188784"/>
                </a:cubicBezTo>
                <a:cubicBezTo>
                  <a:pt x="2979328" y="208898"/>
                  <a:pt x="3052545" y="260995"/>
                  <a:pt x="3083320" y="349699"/>
                </a:cubicBezTo>
                <a:cubicBezTo>
                  <a:pt x="3128175" y="480242"/>
                  <a:pt x="3080303" y="688226"/>
                  <a:pt x="2941111" y="968420"/>
                </a:cubicBezTo>
                <a:lnTo>
                  <a:pt x="2941111" y="968420"/>
                </a:lnTo>
                <a:cubicBezTo>
                  <a:pt x="2939301" y="972443"/>
                  <a:pt x="2759075" y="1364876"/>
                  <a:pt x="2510661" y="1451167"/>
                </a:cubicBezTo>
                <a:cubicBezTo>
                  <a:pt x="2441186" y="1476129"/>
                  <a:pt x="2364691" y="1472790"/>
                  <a:pt x="2297649" y="1441915"/>
                </a:cubicBezTo>
                <a:cubicBezTo>
                  <a:pt x="2252070" y="1420452"/>
                  <a:pt x="2210493" y="1391347"/>
                  <a:pt x="2174750" y="1355825"/>
                </a:cubicBezTo>
                <a:cubicBezTo>
                  <a:pt x="2104812" y="1285122"/>
                  <a:pt x="2023147" y="1227072"/>
                  <a:pt x="1933376" y="1184248"/>
                </a:cubicBezTo>
                <a:cubicBezTo>
                  <a:pt x="1673095" y="1067987"/>
                  <a:pt x="1463905" y="1211403"/>
                  <a:pt x="1213681" y="1382577"/>
                </a:cubicBezTo>
                <a:cubicBezTo>
                  <a:pt x="1186526" y="1401284"/>
                  <a:pt x="1158165" y="1420795"/>
                  <a:pt x="1129401" y="1439903"/>
                </a:cubicBezTo>
                <a:cubicBezTo>
                  <a:pt x="949377" y="1560590"/>
                  <a:pt x="800932" y="1655731"/>
                  <a:pt x="665562" y="1685501"/>
                </a:cubicBezTo>
                <a:cubicBezTo>
                  <a:pt x="523554" y="1716879"/>
                  <a:pt x="400855" y="1675846"/>
                  <a:pt x="267698" y="1552745"/>
                </a:cubicBezTo>
                <a:cubicBezTo>
                  <a:pt x="173361" y="1465449"/>
                  <a:pt x="88880" y="1296085"/>
                  <a:pt x="42013" y="1099768"/>
                </a:cubicBezTo>
                <a:cubicBezTo>
                  <a:pt x="-8474" y="888365"/>
                  <a:pt x="-6462" y="677967"/>
                  <a:pt x="47444" y="523689"/>
                </a:cubicBezTo>
                <a:cubicBezTo>
                  <a:pt x="108995" y="345878"/>
                  <a:pt x="236319" y="237662"/>
                  <a:pt x="415941" y="209501"/>
                </a:cubicBezTo>
                <a:close/>
              </a:path>
            </a:pathLst>
          </a:custGeom>
          <a:solidFill>
            <a:srgbClr val="111111"/>
          </a:solidFill>
          <a:ln w="20114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252DB7-6798-CC22-5097-939E6A898972}"/>
              </a:ext>
            </a:extLst>
          </p:cNvPr>
          <p:cNvSpPr txBox="1"/>
          <p:nvPr/>
        </p:nvSpPr>
        <p:spPr>
          <a:xfrm>
            <a:off x="7650739" y="4559242"/>
            <a:ext cx="1945917" cy="555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D" sz="3009" spc="0" baseline="0" dirty="0">
                <a:ln/>
                <a:solidFill>
                  <a:srgbClr val="154D51"/>
                </a:solidFill>
                <a:latin typeface="Arial"/>
                <a:cs typeface="Arial"/>
                <a:sym typeface="Arial"/>
                <a:rtl val="0"/>
              </a:rPr>
              <a:t>Putu Agus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1317EF-3BBE-19DE-0C8F-48CCD50C6C54}"/>
              </a:ext>
            </a:extLst>
          </p:cNvPr>
          <p:cNvSpPr txBox="1"/>
          <p:nvPr/>
        </p:nvSpPr>
        <p:spPr>
          <a:xfrm>
            <a:off x="7637746" y="4953990"/>
            <a:ext cx="3275256" cy="555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D" sz="3009" spc="0" baseline="0" dirty="0">
                <a:ln/>
                <a:solidFill>
                  <a:srgbClr val="154D51"/>
                </a:solidFill>
                <a:latin typeface="Arial"/>
                <a:cs typeface="Arial"/>
                <a:sym typeface="Arial"/>
                <a:rtl val="0"/>
              </a:rPr>
              <a:t>Hendra </a:t>
            </a:r>
            <a:r>
              <a:rPr lang="en-ID" sz="3009" spc="0" baseline="0" dirty="0" err="1">
                <a:ln/>
                <a:solidFill>
                  <a:srgbClr val="154D51"/>
                </a:solidFill>
                <a:latin typeface="Arial"/>
                <a:cs typeface="Arial"/>
                <a:sym typeface="Arial"/>
                <a:rtl val="0"/>
              </a:rPr>
              <a:t>Satriawan</a:t>
            </a:r>
            <a:endParaRPr lang="en-ID" sz="3009" spc="0" baseline="0" dirty="0">
              <a:ln/>
              <a:solidFill>
                <a:srgbClr val="154D51"/>
              </a:solidFill>
              <a:latin typeface="Arial"/>
              <a:cs typeface="Arial"/>
              <a:sym typeface="Arial"/>
              <a:rtl val="0"/>
            </a:endParaRPr>
          </a:p>
        </p:txBody>
      </p:sp>
      <p:pic>
        <p:nvPicPr>
          <p:cNvPr id="4112" name="Graphic 4111">
            <a:extLst>
              <a:ext uri="{FF2B5EF4-FFF2-40B4-BE49-F238E27FC236}">
                <a16:creationId xmlns:a16="http://schemas.microsoft.com/office/drawing/2014/main" id="{3ED91604-7035-C4B3-AD0C-6141F5B27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8126" y="993627"/>
            <a:ext cx="1412875" cy="1104612"/>
          </a:xfrm>
          <a:prstGeom prst="rect">
            <a:avLst/>
          </a:prstGeom>
        </p:spPr>
      </p:pic>
      <p:sp>
        <p:nvSpPr>
          <p:cNvPr id="4114" name="Text Box 3" descr="Google Shape;33;p4">
            <a:extLst>
              <a:ext uri="{FF2B5EF4-FFF2-40B4-BE49-F238E27FC236}">
                <a16:creationId xmlns:a16="http://schemas.microsoft.com/office/drawing/2014/main" id="{5E8F2A2E-7355-F4B2-1E07-CE8C13C5996A}"/>
              </a:ext>
            </a:extLst>
          </p:cNvPr>
          <p:cNvSpPr txBox="1">
            <a:spLocks/>
          </p:cNvSpPr>
          <p:nvPr/>
        </p:nvSpPr>
        <p:spPr bwMode="auto">
          <a:xfrm>
            <a:off x="965267" y="4321701"/>
            <a:ext cx="3913187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3F3F3F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WA/Telegram    :      </a:t>
            </a:r>
            <a:r>
              <a:rPr lang="en-US" altLang="en-US" sz="1200" dirty="0">
                <a:solidFill>
                  <a:srgbClr val="3F3F3F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08814043929</a:t>
            </a:r>
          </a:p>
        </p:txBody>
      </p: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8EEFFD5B-7A1D-F8C1-E587-8D10E522B2E1}"/>
              </a:ext>
            </a:extLst>
          </p:cNvPr>
          <p:cNvCxnSpPr/>
          <p:nvPr/>
        </p:nvCxnSpPr>
        <p:spPr bwMode="auto">
          <a:xfrm flipV="1">
            <a:off x="956466" y="3656938"/>
            <a:ext cx="3913483" cy="23381"/>
          </a:xfrm>
          <a:prstGeom prst="line">
            <a:avLst/>
          </a:prstGeom>
          <a:solidFill>
            <a:srgbClr val="FFFFFF"/>
          </a:solidFill>
          <a:ln w="254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14A00A-9255-AEA2-3CE0-17FAD6BBC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837" y="1815739"/>
            <a:ext cx="2003066" cy="2061488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10589618" cy="922122"/>
            <a:chOff x="0" y="0"/>
            <a:chExt cx="4604306" cy="922567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4408730" cy="892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2. Feature Engineering:  </a:t>
              </a:r>
            </a:p>
            <a:p>
              <a:r>
                <a:rPr lang="en-US" altLang="en-US" sz="24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new features created : </a:t>
              </a:r>
              <a:r>
                <a:rPr lang="en-US" altLang="en-US" sz="2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TempBin_registered</a:t>
              </a:r>
              <a:r>
                <a:rPr lang="en-US" alt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dan </a:t>
              </a:r>
              <a:r>
                <a:rPr lang="en-US" altLang="en-US" sz="2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TempBin_casual</a:t>
              </a:r>
              <a:r>
                <a:rPr lang="en-US" alt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6EB97-BD55-5160-C819-EB5B43258DA3}"/>
              </a:ext>
            </a:extLst>
          </p:cNvPr>
          <p:cNvSpPr txBox="1"/>
          <p:nvPr/>
        </p:nvSpPr>
        <p:spPr>
          <a:xfrm>
            <a:off x="690550" y="5283730"/>
            <a:ext cx="530125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TempBin_registered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dan “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TempBin_casual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  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C0A22-E83B-E01C-5708-E5D13AD425DD}"/>
              </a:ext>
            </a:extLst>
          </p:cNvPr>
          <p:cNvSpPr txBox="1"/>
          <p:nvPr/>
        </p:nvSpPr>
        <p:spPr>
          <a:xfrm>
            <a:off x="734941" y="5732973"/>
            <a:ext cx="1051373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Saya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membuat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temp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teknik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binning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secara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terpisah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registered dan casual users. 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menggunakan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teknik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decision tree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menentukan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jumlah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bin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atau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kategori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yangtepat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[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link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D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BD8159-38F5-8CEC-3076-E289C17A4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1891339"/>
            <a:ext cx="3168352" cy="3254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D0D05-6B56-A7CD-3DEC-78AE5CC79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946" y="1849706"/>
            <a:ext cx="3168352" cy="32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89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10589618" cy="922122"/>
            <a:chOff x="0" y="0"/>
            <a:chExt cx="4604306" cy="922567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4408730" cy="892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2. Feature Engineering:  </a:t>
              </a:r>
            </a:p>
            <a:p>
              <a:r>
                <a:rPr lang="en-US" altLang="en-US" sz="24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new features created : </a:t>
              </a:r>
              <a:r>
                <a:rPr lang="en-US" altLang="en-US" sz="2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HumBin_registered</a:t>
              </a:r>
              <a:r>
                <a:rPr lang="en-US" alt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dan </a:t>
              </a:r>
              <a:r>
                <a:rPr lang="en-US" altLang="en-US" sz="2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HumBin_casual</a:t>
              </a:r>
              <a:r>
                <a:rPr lang="en-US" alt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6EB97-BD55-5160-C819-EB5B43258DA3}"/>
              </a:ext>
            </a:extLst>
          </p:cNvPr>
          <p:cNvSpPr txBox="1"/>
          <p:nvPr/>
        </p:nvSpPr>
        <p:spPr>
          <a:xfrm>
            <a:off x="690550" y="5283730"/>
            <a:ext cx="530125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HumBin_registered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dan “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HumBin_casual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  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C0A22-E83B-E01C-5708-E5D13AD425DD}"/>
              </a:ext>
            </a:extLst>
          </p:cNvPr>
          <p:cNvSpPr txBox="1"/>
          <p:nvPr/>
        </p:nvSpPr>
        <p:spPr>
          <a:xfrm>
            <a:off x="734941" y="5732973"/>
            <a:ext cx="1051373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Saya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membuat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temp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teknik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binning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secara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terpisah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registered dan casual users. 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menggunakan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teknik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decision tree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menentukan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jumlah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bin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atau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kategori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yangtepat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[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link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D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9B0BD-ED9C-8FC9-DD08-B10F494BA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1924911"/>
            <a:ext cx="3356122" cy="3426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71663-FA05-5CF7-5EC3-973EA6A8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1942779"/>
            <a:ext cx="3356122" cy="34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843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983676"/>
            <a:chOff x="0" y="0"/>
            <a:chExt cx="3775032" cy="984151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954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2. Feature Engineering:  </a:t>
              </a:r>
            </a:p>
            <a:p>
              <a:r>
                <a:rPr lang="en-US" altLang="en-US" sz="28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new features created : </a:t>
              </a:r>
              <a:r>
                <a:rPr lang="en-US" altLang="en-US" sz="28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vapour_pressure</a:t>
              </a:r>
              <a:endParaRPr lang="en-US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6EB97-BD55-5160-C819-EB5B43258DA3}"/>
              </a:ext>
            </a:extLst>
          </p:cNvPr>
          <p:cNvSpPr txBox="1"/>
          <p:nvPr/>
        </p:nvSpPr>
        <p:spPr>
          <a:xfrm>
            <a:off x="6570492" y="2029011"/>
            <a:ext cx="530125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Fitur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“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vapour_pressure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DC0A22-E83B-E01C-5708-E5D13AD425DD}"/>
                  </a:ext>
                </a:extLst>
              </p:cNvPr>
              <p:cNvSpPr txBox="1"/>
              <p:nvPr/>
            </p:nvSpPr>
            <p:spPr>
              <a:xfrm>
                <a:off x="6580781" y="2560659"/>
                <a:ext cx="4519450" cy="2262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sv-SE" sz="1600" dirty="0">
                    <a:solidFill>
                      <a:schemeClr val="tx2">
                        <a:lumMod val="75000"/>
                      </a:schemeClr>
                    </a:solidFill>
                  </a:rPr>
                  <a:t>Dari sumber yang saya dapatkan [</a:t>
                </a:r>
                <a:r>
                  <a:rPr lang="sv-SE" sz="1600" dirty="0">
                    <a:solidFill>
                      <a:schemeClr val="tx2">
                        <a:lumMod val="75000"/>
                      </a:schemeClr>
                    </a:solidFill>
                    <a:hlinkClick r:id="rId3"/>
                  </a:rPr>
                  <a:t>apparent temperature formula</a:t>
                </a:r>
                <a:r>
                  <a:rPr lang="sv-SE" sz="1600" dirty="0">
                    <a:solidFill>
                      <a:schemeClr val="tx2">
                        <a:lumMod val="75000"/>
                      </a:schemeClr>
                    </a:solidFill>
                  </a:rPr>
                  <a:t>] bisa didapatkan besar *vapour pressure*  dari data temperatur lingkungan (`temp`). Dimana formula nya sebagai berikut, dimana </a:t>
                </a:r>
                <a:r>
                  <a:rPr lang="nb-NO" sz="1600" dirty="0">
                    <a:solidFill>
                      <a:schemeClr val="tx2">
                        <a:lumMod val="75000"/>
                      </a:schemeClr>
                    </a:solidFill>
                  </a:rPr>
                  <a:t>RH (kolom `hum`)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160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D" sz="1600" dirty="0" err="1">
                    <a:solidFill>
                      <a:schemeClr val="tx2">
                        <a:lumMod val="75000"/>
                      </a:schemeClr>
                    </a:solidFill>
                  </a:rPr>
                  <a:t>adalah</a:t>
                </a:r>
                <a:r>
                  <a:rPr lang="en-ID" sz="1600" dirty="0">
                    <a:solidFill>
                      <a:schemeClr val="tx2">
                        <a:lumMod val="75000"/>
                      </a:schemeClr>
                    </a:solidFill>
                  </a:rPr>
                  <a:t> temp (</a:t>
                </a:r>
                <a:r>
                  <a:rPr lang="en-ID" sz="1600" dirty="0" err="1">
                    <a:solidFill>
                      <a:schemeClr val="tx2">
                        <a:lumMod val="75000"/>
                      </a:schemeClr>
                    </a:solidFill>
                  </a:rPr>
                  <a:t>dalam</a:t>
                </a:r>
                <a:r>
                  <a:rPr lang="en-ID" sz="1600" dirty="0">
                    <a:solidFill>
                      <a:schemeClr val="tx2">
                        <a:lumMod val="75000"/>
                      </a:schemeClr>
                    </a:solidFill>
                  </a:rPr>
                  <a:t> Celsius)</a:t>
                </a:r>
                <a:endParaRPr lang="en-ID" sz="2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DC0A22-E83B-E01C-5708-E5D13AD42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781" y="2560659"/>
                <a:ext cx="4519450" cy="2262671"/>
              </a:xfrm>
              <a:prstGeom prst="rect">
                <a:avLst/>
              </a:prstGeom>
              <a:blipFill>
                <a:blip r:embed="rId4"/>
                <a:stretch>
                  <a:fillRect l="-810" r="-675" b="-269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C323925-A441-937F-5077-2C3BBA797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7" y="5080901"/>
            <a:ext cx="3904837" cy="9179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B28AF7-5FA9-DD53-8F15-FA94A9844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331" y="2029011"/>
            <a:ext cx="4272737" cy="42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96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983676"/>
            <a:chOff x="0" y="0"/>
            <a:chExt cx="3775032" cy="984151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954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2. Feature Engineering:  </a:t>
              </a:r>
            </a:p>
            <a:p>
              <a:r>
                <a:rPr lang="en-US" altLang="en-US" sz="28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new features created : </a:t>
              </a:r>
              <a:r>
                <a:rPr lang="en-US" alt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cluster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6EB97-BD55-5160-C819-EB5B43258DA3}"/>
              </a:ext>
            </a:extLst>
          </p:cNvPr>
          <p:cNvSpPr txBox="1"/>
          <p:nvPr/>
        </p:nvSpPr>
        <p:spPr>
          <a:xfrm>
            <a:off x="6456040" y="2348880"/>
            <a:ext cx="530125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Fitur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“cluster”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C0A22-E83B-E01C-5708-E5D13AD425DD}"/>
              </a:ext>
            </a:extLst>
          </p:cNvPr>
          <p:cNvSpPr txBox="1"/>
          <p:nvPr/>
        </p:nvSpPr>
        <p:spPr>
          <a:xfrm>
            <a:off x="6473094" y="2764891"/>
            <a:ext cx="4519450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Lalu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juga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membuat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fitur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hasil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klastering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fitur-fitur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awal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ada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dataset. Dari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metode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elbow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didapatkan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cluster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terbaik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5</a:t>
            </a:r>
            <a:endParaRPr lang="en-ID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CCC8F-BF1F-621D-47F0-0D070968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2149617"/>
            <a:ext cx="4733742" cy="35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329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860565"/>
            <a:chOff x="0" y="0"/>
            <a:chExt cx="3775032" cy="860981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831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2. Feature Engineering:  </a:t>
              </a:r>
            </a:p>
            <a:p>
              <a:r>
                <a:rPr lang="en-US" altLang="en-US" sz="20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new features created : </a:t>
              </a:r>
              <a:r>
                <a:rPr lang="en-US" alt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day, </a:t>
              </a:r>
              <a:r>
                <a:rPr lang="en-US" altLang="en-US" sz="20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week_of_year</a:t>
              </a:r>
              <a:r>
                <a:rPr lang="en-US" alt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, month, quarter and year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6EB97-BD55-5160-C819-EB5B43258DA3}"/>
              </a:ext>
            </a:extLst>
          </p:cNvPr>
          <p:cNvSpPr txBox="1"/>
          <p:nvPr/>
        </p:nvSpPr>
        <p:spPr>
          <a:xfrm>
            <a:off x="6456040" y="2348880"/>
            <a:ext cx="381642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Fitur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day,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week_of_year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month, quarter and year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C0A22-E83B-E01C-5708-E5D13AD425DD}"/>
              </a:ext>
            </a:extLst>
          </p:cNvPr>
          <p:cNvSpPr txBox="1"/>
          <p:nvPr/>
        </p:nvSpPr>
        <p:spPr>
          <a:xfrm>
            <a:off x="6672064" y="3185671"/>
            <a:ext cx="4519450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Selain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juga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mengesktrak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day, week, month, quarter dan year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kolom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tanggal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‘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dteday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’</a:t>
            </a:r>
            <a:endParaRPr lang="en-ID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6E817-2B78-6EC6-887B-4D1D8E50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33" y="1980715"/>
            <a:ext cx="5107640" cy="41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204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 descr="Google Shape;170;p10">
            <a:extLst>
              <a:ext uri="{FF2B5EF4-FFF2-40B4-BE49-F238E27FC236}">
                <a16:creationId xmlns:a16="http://schemas.microsoft.com/office/drawing/2014/main" id="{EE203D79-454F-DC9D-B144-0FE366AAC5E0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125035" y="-1814975"/>
            <a:ext cx="1421478" cy="5272979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61DFBE8F-9FA2-4C7E-C7E2-F8472D7BD86F}"/>
              </a:ext>
            </a:extLst>
          </p:cNvPr>
          <p:cNvGrpSpPr>
            <a:grpSpLocks/>
          </p:cNvGrpSpPr>
          <p:nvPr/>
        </p:nvGrpSpPr>
        <p:grpSpPr bwMode="auto">
          <a:xfrm>
            <a:off x="440292" y="620688"/>
            <a:ext cx="11099800" cy="5956501"/>
            <a:chOff x="0" y="0"/>
            <a:chExt cx="11099762" cy="5460389"/>
          </a:xfrm>
        </p:grpSpPr>
        <p:sp>
          <p:nvSpPr>
            <p:cNvPr id="11" name="Line 2" descr="Google Shape;245;p12">
              <a:extLst>
                <a:ext uri="{FF2B5EF4-FFF2-40B4-BE49-F238E27FC236}">
                  <a16:creationId xmlns:a16="http://schemas.microsoft.com/office/drawing/2014/main" id="{E6B310E5-DFC9-E5BA-87ED-2DCDF5CD7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1270"/>
              <a:ext cx="229417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2" name="Line 3" descr="Google Shape;246;p12">
              <a:extLst>
                <a:ext uri="{FF2B5EF4-FFF2-40B4-BE49-F238E27FC236}">
                  <a16:creationId xmlns:a16="http://schemas.microsoft.com/office/drawing/2014/main" id="{73DBDD1A-D690-8E3E-ECD7-E319B1C7A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3" name="Line 4" descr="Google Shape;247;p12">
              <a:extLst>
                <a:ext uri="{FF2B5EF4-FFF2-40B4-BE49-F238E27FC236}">
                  <a16:creationId xmlns:a16="http://schemas.microsoft.com/office/drawing/2014/main" id="{55B6E623-4A46-AD85-DE05-1B1B190E5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761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4" name="Line 5" descr="Google Shape;248;p12">
              <a:extLst>
                <a:ext uri="{FF2B5EF4-FFF2-40B4-BE49-F238E27FC236}">
                  <a16:creationId xmlns:a16="http://schemas.microsoft.com/office/drawing/2014/main" id="{A7EA94D5-B854-BBC1-EC12-44332FE93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04319" y="1270"/>
              <a:ext cx="2294173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5" name="Line 6" descr="Google Shape;249;p12">
              <a:extLst>
                <a:ext uri="{FF2B5EF4-FFF2-40B4-BE49-F238E27FC236}">
                  <a16:creationId xmlns:a16="http://schemas.microsoft.com/office/drawing/2014/main" id="{76EEB448-145F-C720-FB4D-BCF5CE0C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460388"/>
              <a:ext cx="1109849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</p:grpSp>
      <p:sp>
        <p:nvSpPr>
          <p:cNvPr id="16" name="Text Box 29" descr="Google Shape;397;p15">
            <a:extLst>
              <a:ext uri="{FF2B5EF4-FFF2-40B4-BE49-F238E27FC236}">
                <a16:creationId xmlns:a16="http://schemas.microsoft.com/office/drawing/2014/main" id="{2326A298-8DD9-1C99-04B3-AC183AE4B0B4}"/>
              </a:ext>
            </a:extLst>
          </p:cNvPr>
          <p:cNvSpPr txBox="1">
            <a:spLocks/>
          </p:cNvSpPr>
          <p:nvPr/>
        </p:nvSpPr>
        <p:spPr bwMode="auto">
          <a:xfrm>
            <a:off x="2981512" y="597787"/>
            <a:ext cx="5561013" cy="46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yang </a:t>
            </a:r>
            <a:r>
              <a:rPr lang="en-US" altLang="en-US" sz="2400" b="1" dirty="0" err="1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sudah</a:t>
            </a:r>
            <a:r>
              <a:rPr lang="en-US" altLang="en-US" sz="2400" b="1" dirty="0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bersih</a:t>
            </a:r>
            <a:endParaRPr lang="en-US" altLang="en-US" sz="2400" b="1" dirty="0">
              <a:solidFill>
                <a:srgbClr val="3F3F3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96AC5-1B71-178C-F5D1-75F15DA7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86" y="1700808"/>
            <a:ext cx="4764169" cy="4673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5F485-6546-A31F-D692-37B1C8FF7F47}"/>
              </a:ext>
            </a:extLst>
          </p:cNvPr>
          <p:cNvSpPr txBox="1"/>
          <p:nvPr/>
        </p:nvSpPr>
        <p:spPr>
          <a:xfrm>
            <a:off x="5989558" y="2480446"/>
            <a:ext cx="5002985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terakhir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dataset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gunakan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pemodelan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tersisa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10264 baris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dari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awalnya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12165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atau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sekitar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15.26%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baris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drop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sesuai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asumsi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argumen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disampaikan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proses-proses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sebelumnya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Tapi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engineering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membuat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14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fitur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baru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fitur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awal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73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 descr="Google Shape;170;p10">
            <a:extLst>
              <a:ext uri="{FF2B5EF4-FFF2-40B4-BE49-F238E27FC236}">
                <a16:creationId xmlns:a16="http://schemas.microsoft.com/office/drawing/2014/main" id="{EE203D79-454F-DC9D-B144-0FE366AAC5E0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125035" y="-1814975"/>
            <a:ext cx="1421478" cy="5272979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61DFBE8F-9FA2-4C7E-C7E2-F8472D7BD86F}"/>
              </a:ext>
            </a:extLst>
          </p:cNvPr>
          <p:cNvGrpSpPr>
            <a:grpSpLocks/>
          </p:cNvGrpSpPr>
          <p:nvPr/>
        </p:nvGrpSpPr>
        <p:grpSpPr bwMode="auto">
          <a:xfrm>
            <a:off x="440292" y="620688"/>
            <a:ext cx="11099800" cy="5956501"/>
            <a:chOff x="0" y="0"/>
            <a:chExt cx="11099762" cy="5460389"/>
          </a:xfrm>
        </p:grpSpPr>
        <p:sp>
          <p:nvSpPr>
            <p:cNvPr id="11" name="Line 2" descr="Google Shape;245;p12">
              <a:extLst>
                <a:ext uri="{FF2B5EF4-FFF2-40B4-BE49-F238E27FC236}">
                  <a16:creationId xmlns:a16="http://schemas.microsoft.com/office/drawing/2014/main" id="{E6B310E5-DFC9-E5BA-87ED-2DCDF5CD7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1270"/>
              <a:ext cx="229417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2" name="Line 3" descr="Google Shape;246;p12">
              <a:extLst>
                <a:ext uri="{FF2B5EF4-FFF2-40B4-BE49-F238E27FC236}">
                  <a16:creationId xmlns:a16="http://schemas.microsoft.com/office/drawing/2014/main" id="{73DBDD1A-D690-8E3E-ECD7-E319B1C7A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3" name="Line 4" descr="Google Shape;247;p12">
              <a:extLst>
                <a:ext uri="{FF2B5EF4-FFF2-40B4-BE49-F238E27FC236}">
                  <a16:creationId xmlns:a16="http://schemas.microsoft.com/office/drawing/2014/main" id="{55B6E623-4A46-AD85-DE05-1B1B190E5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761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4" name="Line 5" descr="Google Shape;248;p12">
              <a:extLst>
                <a:ext uri="{FF2B5EF4-FFF2-40B4-BE49-F238E27FC236}">
                  <a16:creationId xmlns:a16="http://schemas.microsoft.com/office/drawing/2014/main" id="{A7EA94D5-B854-BBC1-EC12-44332FE93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04319" y="1270"/>
              <a:ext cx="2294173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5" name="Line 6" descr="Google Shape;249;p12">
              <a:extLst>
                <a:ext uri="{FF2B5EF4-FFF2-40B4-BE49-F238E27FC236}">
                  <a16:creationId xmlns:a16="http://schemas.microsoft.com/office/drawing/2014/main" id="{76EEB448-145F-C720-FB4D-BCF5CE0C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460388"/>
              <a:ext cx="1109849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</p:grpSp>
      <p:sp>
        <p:nvSpPr>
          <p:cNvPr id="16" name="Text Box 29" descr="Google Shape;397;p15">
            <a:extLst>
              <a:ext uri="{FF2B5EF4-FFF2-40B4-BE49-F238E27FC236}">
                <a16:creationId xmlns:a16="http://schemas.microsoft.com/office/drawing/2014/main" id="{2326A298-8DD9-1C99-04B3-AC183AE4B0B4}"/>
              </a:ext>
            </a:extLst>
          </p:cNvPr>
          <p:cNvSpPr txBox="1">
            <a:spLocks/>
          </p:cNvSpPr>
          <p:nvPr/>
        </p:nvSpPr>
        <p:spPr bwMode="auto">
          <a:xfrm>
            <a:off x="2981512" y="597787"/>
            <a:ext cx="5561013" cy="46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yang </a:t>
            </a:r>
            <a:r>
              <a:rPr lang="en-US" altLang="en-US" sz="2400" b="1" dirty="0" err="1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sudah</a:t>
            </a:r>
            <a:r>
              <a:rPr lang="en-US" altLang="en-US" sz="2400" b="1" dirty="0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bersih</a:t>
            </a:r>
            <a:endParaRPr lang="en-US" altLang="en-US" sz="2400" b="1" dirty="0">
              <a:solidFill>
                <a:srgbClr val="3F3F3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96AC5-1B71-178C-F5D1-75F15DA7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86" y="1700808"/>
            <a:ext cx="4764169" cy="4673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5F485-6546-A31F-D692-37B1C8FF7F47}"/>
              </a:ext>
            </a:extLst>
          </p:cNvPr>
          <p:cNvSpPr txBox="1"/>
          <p:nvPr/>
        </p:nvSpPr>
        <p:spPr>
          <a:xfrm>
            <a:off x="5989558" y="2480446"/>
            <a:ext cx="5002985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terakhir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dataset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gunakan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pemodelan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tersisa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10264 baris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dari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awalnya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12165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atau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sekitar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15.26%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baris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drop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sesuai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asumsi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argumen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disampaikan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proses-proses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sebelumnya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Tapi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engineering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membuat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14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fitur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baru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fitur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awal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1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733425"/>
            <a:chOff x="0" y="0"/>
            <a:chExt cx="3775032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3. Data Transformation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Data Preprocessing 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C0A22-E83B-E01C-5708-E5D13AD425DD}"/>
              </a:ext>
            </a:extLst>
          </p:cNvPr>
          <p:cNvSpPr txBox="1"/>
          <p:nvPr/>
        </p:nvSpPr>
        <p:spPr>
          <a:xfrm>
            <a:off x="7896200" y="2566711"/>
            <a:ext cx="4047169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Selanjutnya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dilakukan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juga data transformation (scaler dan encoding)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Standard Scaler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data numerical.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Sedangkan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data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kategorikal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 hot encoding dan binary encoding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jika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jumlah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kategori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fiturnya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atas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5</a:t>
            </a:r>
            <a:endParaRPr lang="en-ID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BD5A3E-0A45-DEBA-1CC0-99EA5235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16" y="2204864"/>
            <a:ext cx="7385708" cy="3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364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Google Shape;77;p7">
            <a:extLst>
              <a:ext uri="{FF2B5EF4-FFF2-40B4-BE49-F238E27FC236}">
                <a16:creationId xmlns:a16="http://schemas.microsoft.com/office/drawing/2014/main" id="{A7D6FE6A-9591-ED3A-E1F7-1B121A35B455}"/>
              </a:ext>
            </a:extLst>
          </p:cNvPr>
          <p:cNvSpPr>
            <a:spLocks/>
          </p:cNvSpPr>
          <p:nvPr/>
        </p:nvSpPr>
        <p:spPr bwMode="auto">
          <a:xfrm rot="16200000">
            <a:off x="7632633" y="2252408"/>
            <a:ext cx="5229200" cy="3981982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090353" y="133233"/>
            <a:ext cx="2734800" cy="1707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" dirty="0">
                <a:solidFill>
                  <a:srgbClr val="596657"/>
                </a:solidFill>
              </a:rPr>
              <a:t>03</a:t>
            </a:r>
            <a:endParaRPr dirty="0">
              <a:solidFill>
                <a:srgbClr val="596657"/>
              </a:solidFill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ctrTitle" idx="2"/>
          </p:nvPr>
        </p:nvSpPr>
        <p:spPr>
          <a:xfrm>
            <a:off x="-816768" y="1988840"/>
            <a:ext cx="7344816" cy="3536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s" dirty="0">
                <a:solidFill>
                  <a:srgbClr val="596657"/>
                </a:solidFill>
              </a:rPr>
              <a:t>Modeling </a:t>
            </a:r>
            <a:endParaRPr dirty="0">
              <a:solidFill>
                <a:srgbClr val="596657"/>
              </a:solidFill>
            </a:endParaRPr>
          </a:p>
        </p:txBody>
      </p:sp>
      <p:pic>
        <p:nvPicPr>
          <p:cNvPr id="7" name="Picture 6" descr="A person standing next to a computer monitor&#10;&#10;Description automatically generated with medium confidence">
            <a:extLst>
              <a:ext uri="{FF2B5EF4-FFF2-40B4-BE49-F238E27FC236}">
                <a16:creationId xmlns:a16="http://schemas.microsoft.com/office/drawing/2014/main" id="{4A29834B-B3A7-9E0C-7195-D16443299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420888"/>
            <a:ext cx="3240362" cy="32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9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733425"/>
            <a:chOff x="0" y="0"/>
            <a:chExt cx="3775032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Data Train and Test Splitting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C2E04-1EF5-6468-FFCD-EAE66D9E717A}"/>
              </a:ext>
            </a:extLst>
          </p:cNvPr>
          <p:cNvSpPr txBox="1"/>
          <p:nvPr/>
        </p:nvSpPr>
        <p:spPr>
          <a:xfrm>
            <a:off x="7680176" y="2274325"/>
            <a:ext cx="3528392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Train and Test Data Splitting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komposisi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Data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train 80%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dan data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evaluasi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20%</a:t>
            </a:r>
            <a:endParaRPr lang="en-ID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BE7C3-4EF9-B816-7735-340B70E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0" y="1844824"/>
            <a:ext cx="6629400" cy="232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D206E-8415-D424-E64C-953FB167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98" y="4715516"/>
            <a:ext cx="7521551" cy="1470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91718B-55E0-73DF-B817-7374DABD95B5}"/>
              </a:ext>
            </a:extLst>
          </p:cNvPr>
          <p:cNvSpPr txBox="1"/>
          <p:nvPr/>
        </p:nvSpPr>
        <p:spPr>
          <a:xfrm>
            <a:off x="8212710" y="4511547"/>
            <a:ext cx="3528392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registered dan casual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dipisah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karena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membuat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keduanya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secara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terpisah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lalu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hasil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akhirnya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nanti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digabung</a:t>
            </a:r>
            <a:endParaRPr lang="en-ID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64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E7071D6-A7F1-AEB4-BCA1-1B00A3F3F333}"/>
              </a:ext>
            </a:extLst>
          </p:cNvPr>
          <p:cNvGrpSpPr/>
          <p:nvPr/>
        </p:nvGrpSpPr>
        <p:grpSpPr>
          <a:xfrm>
            <a:off x="0" y="-82729"/>
            <a:ext cx="15513892" cy="6939142"/>
            <a:chOff x="0" y="-82729"/>
            <a:chExt cx="15513892" cy="6939142"/>
          </a:xfrm>
        </p:grpSpPr>
        <p:sp>
          <p:nvSpPr>
            <p:cNvPr id="43" name="Rectangle 2" descr="Google Shape;50;p5">
              <a:extLst>
                <a:ext uri="{FF2B5EF4-FFF2-40B4-BE49-F238E27FC236}">
                  <a16:creationId xmlns:a16="http://schemas.microsoft.com/office/drawing/2014/main" id="{5AA78969-DFCE-BF73-2141-FCC1B7171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864" y="116632"/>
              <a:ext cx="7063910" cy="657979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rgbClr val="DDDDDD">
                  <a:alpha val="56078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44" name="Picture 1" descr="Google Shape;97;p8">
              <a:extLst>
                <a:ext uri="{FF2B5EF4-FFF2-40B4-BE49-F238E27FC236}">
                  <a16:creationId xmlns:a16="http://schemas.microsoft.com/office/drawing/2014/main" id="{8B819259-D22F-0C0C-DAE3-A064A6F9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51" b="4250"/>
            <a:stretch>
              <a:fillRect/>
            </a:stretch>
          </p:blipFill>
          <p:spPr bwMode="auto">
            <a:xfrm>
              <a:off x="0" y="0"/>
              <a:ext cx="4777203" cy="1628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45" name="Group 2">
              <a:extLst>
                <a:ext uri="{FF2B5EF4-FFF2-40B4-BE49-F238E27FC236}">
                  <a16:creationId xmlns:a16="http://schemas.microsoft.com/office/drawing/2014/main" id="{9042637E-570B-334C-36FA-B5B8D85F46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" y="4641850"/>
              <a:ext cx="550862" cy="2214563"/>
              <a:chOff x="522" y="0"/>
              <a:chExt cx="551145" cy="2215234"/>
            </a:xfrm>
          </p:grpSpPr>
          <p:sp>
            <p:nvSpPr>
              <p:cNvPr id="76" name="Rectangle 3" descr="Google Shape;99;p8">
                <a:extLst>
                  <a:ext uri="{FF2B5EF4-FFF2-40B4-BE49-F238E27FC236}">
                    <a16:creationId xmlns:a16="http://schemas.microsoft.com/office/drawing/2014/main" id="{4868C0D9-1235-C3E1-2E76-9E866EC29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" y="0"/>
                <a:ext cx="551145" cy="22152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Text Box 4" descr="Google Shape;100;p8">
                <a:extLst>
                  <a:ext uri="{FF2B5EF4-FFF2-40B4-BE49-F238E27FC236}">
                    <a16:creationId xmlns:a16="http://schemas.microsoft.com/office/drawing/2014/main" id="{1CAB5F1A-78DC-2B51-C5E5-786C1360837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 rot="16200000">
                <a:off x="-738988" y="976039"/>
                <a:ext cx="1912682" cy="3150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45700" tIns="45700" rIns="45700" bIns="4570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en-US" sz="1100" dirty="0" err="1">
                    <a:solidFill>
                      <a:srgbClr val="FFFFFF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Tugas</a:t>
                </a:r>
                <a:r>
                  <a:rPr lang="en-US" altLang="en-US" sz="1100" dirty="0">
                    <a:solidFill>
                      <a:srgbClr val="FFFFFF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 Capstone Modul 3</a:t>
                </a:r>
              </a:p>
            </p:txBody>
          </p:sp>
        </p:grpSp>
        <p:sp>
          <p:nvSpPr>
            <p:cNvPr id="46" name="Text Box 5" descr="Google Shape;101;p8">
              <a:extLst>
                <a:ext uri="{FF2B5EF4-FFF2-40B4-BE49-F238E27FC236}">
                  <a16:creationId xmlns:a16="http://schemas.microsoft.com/office/drawing/2014/main" id="{E40594C8-8215-4F6F-EED9-DAC3C94BEF3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42432" y="469311"/>
              <a:ext cx="3708102" cy="584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3200" b="1" dirty="0">
                  <a:solidFill>
                    <a:srgbClr val="FFC000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Agenda</a:t>
              </a:r>
              <a:endParaRPr lang="en-US" altLang="en-US" sz="3200" b="1" dirty="0">
                <a:solidFill>
                  <a:srgbClr val="FFFFFF"/>
                </a:solidFill>
                <a:latin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116010D-381A-7B0A-3044-0F8BA0CC4B04}"/>
                </a:ext>
              </a:extLst>
            </p:cNvPr>
            <p:cNvGrpSpPr/>
            <p:nvPr/>
          </p:nvGrpSpPr>
          <p:grpSpPr>
            <a:xfrm>
              <a:off x="642021" y="2299512"/>
              <a:ext cx="3767234" cy="3461768"/>
              <a:chOff x="924969" y="2247531"/>
              <a:chExt cx="3767234" cy="3461768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299ADF63-EBB8-BE8F-664D-A110CC178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45103">
                <a:off x="924969" y="2247531"/>
                <a:ext cx="3767234" cy="3461768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BF7A77B-7C22-05A6-527C-4AA8B0911466}"/>
                  </a:ext>
                </a:extLst>
              </p:cNvPr>
              <p:cNvSpPr txBox="1"/>
              <p:nvPr/>
            </p:nvSpPr>
            <p:spPr>
              <a:xfrm>
                <a:off x="1318891" y="3377019"/>
                <a:ext cx="30963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D" sz="3600" b="0" i="0" u="none" strike="noStrike" baseline="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AGENDA</a:t>
                </a:r>
                <a:endParaRPr lang="en-ID" sz="3600" b="0" i="0" u="none" strike="noStrike" baseline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8" name="Text Box 5" descr="Google Shape;101;p8">
              <a:extLst>
                <a:ext uri="{FF2B5EF4-FFF2-40B4-BE49-F238E27FC236}">
                  <a16:creationId xmlns:a16="http://schemas.microsoft.com/office/drawing/2014/main" id="{5BA0C404-5065-98D9-2528-F025EBEEFB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90571" y="2885937"/>
              <a:ext cx="4411358" cy="4000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pPr algn="ctr"/>
              <a:r>
                <a:rPr lang="en-US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 Prediction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41B45B5-CB2E-D1D4-B6E1-77EAA54FD80D}"/>
                </a:ext>
              </a:extLst>
            </p:cNvPr>
            <p:cNvGrpSpPr/>
            <p:nvPr/>
          </p:nvGrpSpPr>
          <p:grpSpPr>
            <a:xfrm>
              <a:off x="6815150" y="-82729"/>
              <a:ext cx="2737234" cy="2724803"/>
              <a:chOff x="7412291" y="-238402"/>
              <a:chExt cx="2737234" cy="272480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D152B22-304A-748A-881D-63933DE95CD9}"/>
                  </a:ext>
                </a:extLst>
              </p:cNvPr>
              <p:cNvGrpSpPr/>
              <p:nvPr/>
            </p:nvGrpSpPr>
            <p:grpSpPr>
              <a:xfrm>
                <a:off x="7412291" y="-238402"/>
                <a:ext cx="2737234" cy="2724803"/>
                <a:chOff x="1291867" y="2161468"/>
                <a:chExt cx="3044241" cy="3226950"/>
              </a:xfrm>
            </p:grpSpPr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E595136C-BF9E-DE48-E901-B9D7461256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1867" y="2161468"/>
                  <a:ext cx="3044241" cy="3226950"/>
                </a:xfrm>
                <a:prstGeom prst="rect">
                  <a:avLst/>
                </a:prstGeom>
              </p:spPr>
            </p:pic>
            <p:pic>
              <p:nvPicPr>
                <p:cNvPr id="72" name="Graphic 71" descr="Badge 1 with solid fill">
                  <a:extLst>
                    <a:ext uri="{FF2B5EF4-FFF2-40B4-BE49-F238E27FC236}">
                      <a16:creationId xmlns:a16="http://schemas.microsoft.com/office/drawing/2014/main" id="{F3E87045-DC90-2E4B-9D93-B20AFC5FC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8182" y="2666148"/>
                  <a:ext cx="326651" cy="326651"/>
                </a:xfrm>
                <a:prstGeom prst="rect">
                  <a:avLst/>
                </a:prstGeom>
              </p:spPr>
            </p:pic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AC8E88-0658-204C-FA6C-3724943B3313}"/>
                  </a:ext>
                </a:extLst>
              </p:cNvPr>
              <p:cNvSpPr txBox="1"/>
              <p:nvPr/>
            </p:nvSpPr>
            <p:spPr>
              <a:xfrm>
                <a:off x="7555196" y="824085"/>
                <a:ext cx="22425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1600" b="1" i="0" u="none" strike="noStrike" baseline="0" dirty="0">
                    <a:solidFill>
                      <a:schemeClr val="bg2">
                        <a:lumMod val="5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Business Problem Understanding</a:t>
                </a:r>
                <a:endParaRPr lang="en-ID" sz="1600" b="1" dirty="0">
                  <a:solidFill>
                    <a:schemeClr val="bg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A3D8586-8645-FDEB-7A4D-735738DD48DE}"/>
                </a:ext>
              </a:extLst>
            </p:cNvPr>
            <p:cNvGrpSpPr/>
            <p:nvPr/>
          </p:nvGrpSpPr>
          <p:grpSpPr>
            <a:xfrm>
              <a:off x="4745354" y="3845167"/>
              <a:ext cx="2939926" cy="2608169"/>
              <a:chOff x="4396720" y="2638675"/>
              <a:chExt cx="3206952" cy="2808309"/>
            </a:xfrm>
          </p:grpSpPr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79C3F5FC-05C4-F7AC-3508-DB4AE3AF5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96720" y="2638675"/>
                <a:ext cx="3206952" cy="2808309"/>
              </a:xfrm>
              <a:prstGeom prst="rect">
                <a:avLst/>
              </a:prstGeom>
            </p:spPr>
          </p:pic>
          <p:pic>
            <p:nvPicPr>
              <p:cNvPr id="67" name="Graphic 66" descr="Badge with solid fill">
                <a:extLst>
                  <a:ext uri="{FF2B5EF4-FFF2-40B4-BE49-F238E27FC236}">
                    <a16:creationId xmlns:a16="http://schemas.microsoft.com/office/drawing/2014/main" id="{27523F58-1996-C424-4B69-EB87D3E1E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865932" y="2754867"/>
                <a:ext cx="304800" cy="304800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559358-3E3A-8DF1-1130-1A11C9766F81}"/>
                </a:ext>
              </a:extLst>
            </p:cNvPr>
            <p:cNvSpPr txBox="1"/>
            <p:nvPr/>
          </p:nvSpPr>
          <p:spPr>
            <a:xfrm>
              <a:off x="9408368" y="4350541"/>
              <a:ext cx="61055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b="1" i="0" u="none" strike="noStrike" baseline="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</a:rPr>
                <a:t>Teori</a:t>
              </a:r>
              <a:endParaRPr lang="en-ID" sz="1200" dirty="0"/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27D58AF-07C5-5C86-CC4C-A2B72C31B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1342382">
              <a:off x="8922065" y="3421298"/>
              <a:ext cx="2591320" cy="3019279"/>
            </a:xfrm>
            <a:prstGeom prst="rect">
              <a:avLst/>
            </a:prstGeom>
          </p:spPr>
        </p:pic>
        <p:pic>
          <p:nvPicPr>
            <p:cNvPr id="54" name="Graphic 53" descr="Badge 3 with solid fill">
              <a:extLst>
                <a:ext uri="{FF2B5EF4-FFF2-40B4-BE49-F238E27FC236}">
                  <a16:creationId xmlns:a16="http://schemas.microsoft.com/office/drawing/2014/main" id="{431A3E09-4DCB-FEEF-D65F-2DF4D0EE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86729" y="3759471"/>
              <a:ext cx="326856" cy="319006"/>
            </a:xfrm>
            <a:prstGeom prst="rect">
              <a:avLst/>
            </a:prstGeom>
          </p:spPr>
        </p:pic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B49BBA9-C77D-49AE-3F07-0A8E87D2AE84}"/>
                </a:ext>
              </a:extLst>
            </p:cNvPr>
            <p:cNvSpPr/>
            <p:nvPr/>
          </p:nvSpPr>
          <p:spPr bwMode="auto">
            <a:xfrm>
              <a:off x="7782879" y="2362200"/>
              <a:ext cx="313371" cy="457200"/>
            </a:xfrm>
            <a:custGeom>
              <a:avLst/>
              <a:gdLst>
                <a:gd name="connsiteX0" fmla="*/ 40321 w 313371"/>
                <a:gd name="connsiteY0" fmla="*/ 457200 h 457200"/>
                <a:gd name="connsiteX1" fmla="*/ 8571 w 313371"/>
                <a:gd name="connsiteY1" fmla="*/ 425450 h 457200"/>
                <a:gd name="connsiteX2" fmla="*/ 2221 w 313371"/>
                <a:gd name="connsiteY2" fmla="*/ 330200 h 457200"/>
                <a:gd name="connsiteX3" fmla="*/ 59371 w 313371"/>
                <a:gd name="connsiteY3" fmla="*/ 254000 h 457200"/>
                <a:gd name="connsiteX4" fmla="*/ 84771 w 313371"/>
                <a:gd name="connsiteY4" fmla="*/ 247650 h 457200"/>
                <a:gd name="connsiteX5" fmla="*/ 230821 w 313371"/>
                <a:gd name="connsiteY5" fmla="*/ 203200 h 457200"/>
                <a:gd name="connsiteX6" fmla="*/ 287971 w 313371"/>
                <a:gd name="connsiteY6" fmla="*/ 152400 h 457200"/>
                <a:gd name="connsiteX7" fmla="*/ 307021 w 313371"/>
                <a:gd name="connsiteY7" fmla="*/ 127000 h 457200"/>
                <a:gd name="connsiteX8" fmla="*/ 313371 w 313371"/>
                <a:gd name="connsiteY8" fmla="*/ 107950 h 457200"/>
                <a:gd name="connsiteX9" fmla="*/ 300671 w 313371"/>
                <a:gd name="connsiteY9" fmla="*/ 31750 h 457200"/>
                <a:gd name="connsiteX10" fmla="*/ 294321 w 313371"/>
                <a:gd name="connsiteY10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3371" h="457200">
                  <a:moveTo>
                    <a:pt x="40321" y="457200"/>
                  </a:moveTo>
                  <a:cubicBezTo>
                    <a:pt x="29738" y="446617"/>
                    <a:pt x="12872" y="439786"/>
                    <a:pt x="8571" y="425450"/>
                  </a:cubicBezTo>
                  <a:cubicBezTo>
                    <a:pt x="-573" y="394972"/>
                    <a:pt x="-1895" y="361753"/>
                    <a:pt x="2221" y="330200"/>
                  </a:cubicBezTo>
                  <a:cubicBezTo>
                    <a:pt x="6377" y="298336"/>
                    <a:pt x="32385" y="268992"/>
                    <a:pt x="59371" y="254000"/>
                  </a:cubicBezTo>
                  <a:cubicBezTo>
                    <a:pt x="67000" y="249762"/>
                    <a:pt x="76492" y="250410"/>
                    <a:pt x="84771" y="247650"/>
                  </a:cubicBezTo>
                  <a:cubicBezTo>
                    <a:pt x="213574" y="204716"/>
                    <a:pt x="94288" y="237333"/>
                    <a:pt x="230821" y="203200"/>
                  </a:cubicBezTo>
                  <a:cubicBezTo>
                    <a:pt x="260193" y="159141"/>
                    <a:pt x="221630" y="212107"/>
                    <a:pt x="287971" y="152400"/>
                  </a:cubicBezTo>
                  <a:cubicBezTo>
                    <a:pt x="295838" y="145320"/>
                    <a:pt x="300671" y="135467"/>
                    <a:pt x="307021" y="127000"/>
                  </a:cubicBezTo>
                  <a:cubicBezTo>
                    <a:pt x="309138" y="120650"/>
                    <a:pt x="313371" y="114643"/>
                    <a:pt x="313371" y="107950"/>
                  </a:cubicBezTo>
                  <a:cubicBezTo>
                    <a:pt x="313371" y="71681"/>
                    <a:pt x="307359" y="61845"/>
                    <a:pt x="300671" y="31750"/>
                  </a:cubicBezTo>
                  <a:cubicBezTo>
                    <a:pt x="298330" y="21214"/>
                    <a:pt x="294321" y="0"/>
                    <a:pt x="294321" y="0"/>
                  </a:cubicBez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D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5B7216B-4270-DBB2-9D00-8693D0A22597}"/>
                </a:ext>
              </a:extLst>
            </p:cNvPr>
            <p:cNvSpPr/>
            <p:nvPr/>
          </p:nvSpPr>
          <p:spPr bwMode="auto">
            <a:xfrm>
              <a:off x="7994650" y="3498850"/>
              <a:ext cx="1118935" cy="235001"/>
            </a:xfrm>
            <a:custGeom>
              <a:avLst/>
              <a:gdLst>
                <a:gd name="connsiteX0" fmla="*/ 0 w 1118935"/>
                <a:gd name="connsiteY0" fmla="*/ 0 h 235001"/>
                <a:gd name="connsiteX1" fmla="*/ 101600 w 1118935"/>
                <a:gd name="connsiteY1" fmla="*/ 107950 h 235001"/>
                <a:gd name="connsiteX2" fmla="*/ 254000 w 1118935"/>
                <a:gd name="connsiteY2" fmla="*/ 171450 h 235001"/>
                <a:gd name="connsiteX3" fmla="*/ 596900 w 1118935"/>
                <a:gd name="connsiteY3" fmla="*/ 165100 h 235001"/>
                <a:gd name="connsiteX4" fmla="*/ 730250 w 1118935"/>
                <a:gd name="connsiteY4" fmla="*/ 133350 h 235001"/>
                <a:gd name="connsiteX5" fmla="*/ 889000 w 1118935"/>
                <a:gd name="connsiteY5" fmla="*/ 114300 h 235001"/>
                <a:gd name="connsiteX6" fmla="*/ 1041400 w 1118935"/>
                <a:gd name="connsiteY6" fmla="*/ 146050 h 235001"/>
                <a:gd name="connsiteX7" fmla="*/ 1111250 w 1118935"/>
                <a:gd name="connsiteY7" fmla="*/ 215900 h 235001"/>
                <a:gd name="connsiteX8" fmla="*/ 1111250 w 1118935"/>
                <a:gd name="connsiteY8" fmla="*/ 234950 h 23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8935" h="235001">
                  <a:moveTo>
                    <a:pt x="0" y="0"/>
                  </a:moveTo>
                  <a:cubicBezTo>
                    <a:pt x="30426" y="45640"/>
                    <a:pt x="45949" y="75487"/>
                    <a:pt x="101600" y="107950"/>
                  </a:cubicBezTo>
                  <a:cubicBezTo>
                    <a:pt x="149137" y="135680"/>
                    <a:pt x="203200" y="150283"/>
                    <a:pt x="254000" y="171450"/>
                  </a:cubicBezTo>
                  <a:lnTo>
                    <a:pt x="596900" y="165100"/>
                  </a:lnTo>
                  <a:cubicBezTo>
                    <a:pt x="642447" y="161456"/>
                    <a:pt x="685496" y="142564"/>
                    <a:pt x="730250" y="133350"/>
                  </a:cubicBezTo>
                  <a:cubicBezTo>
                    <a:pt x="792243" y="120587"/>
                    <a:pt x="826939" y="119472"/>
                    <a:pt x="889000" y="114300"/>
                  </a:cubicBezTo>
                  <a:cubicBezTo>
                    <a:pt x="939800" y="124883"/>
                    <a:pt x="994207" y="124476"/>
                    <a:pt x="1041400" y="146050"/>
                  </a:cubicBezTo>
                  <a:cubicBezTo>
                    <a:pt x="1071347" y="159740"/>
                    <a:pt x="1111250" y="215900"/>
                    <a:pt x="1111250" y="215900"/>
                  </a:cubicBezTo>
                  <a:cubicBezTo>
                    <a:pt x="1118269" y="236958"/>
                    <a:pt x="1124293" y="234950"/>
                    <a:pt x="1111250" y="234950"/>
                  </a:cubicBez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D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AB06123-B498-B6C5-36B2-91B69BE78B9E}"/>
                </a:ext>
              </a:extLst>
            </p:cNvPr>
            <p:cNvSpPr/>
            <p:nvPr/>
          </p:nvSpPr>
          <p:spPr bwMode="auto">
            <a:xfrm>
              <a:off x="5746750" y="3498850"/>
              <a:ext cx="1487449" cy="393700"/>
            </a:xfrm>
            <a:custGeom>
              <a:avLst/>
              <a:gdLst>
                <a:gd name="connsiteX0" fmla="*/ 1612900 w 1612900"/>
                <a:gd name="connsiteY0" fmla="*/ 0 h 520700"/>
                <a:gd name="connsiteX1" fmla="*/ 1568450 w 1612900"/>
                <a:gd name="connsiteY1" fmla="*/ 19050 h 520700"/>
                <a:gd name="connsiteX2" fmla="*/ 1365250 w 1612900"/>
                <a:gd name="connsiteY2" fmla="*/ 133350 h 520700"/>
                <a:gd name="connsiteX3" fmla="*/ 1117600 w 1612900"/>
                <a:gd name="connsiteY3" fmla="*/ 196850 h 520700"/>
                <a:gd name="connsiteX4" fmla="*/ 927100 w 1612900"/>
                <a:gd name="connsiteY4" fmla="*/ 215900 h 520700"/>
                <a:gd name="connsiteX5" fmla="*/ 812800 w 1612900"/>
                <a:gd name="connsiteY5" fmla="*/ 133350 h 520700"/>
                <a:gd name="connsiteX6" fmla="*/ 806450 w 1612900"/>
                <a:gd name="connsiteY6" fmla="*/ 101600 h 520700"/>
                <a:gd name="connsiteX7" fmla="*/ 869950 w 1612900"/>
                <a:gd name="connsiteY7" fmla="*/ 95250 h 520700"/>
                <a:gd name="connsiteX8" fmla="*/ 895350 w 1612900"/>
                <a:gd name="connsiteY8" fmla="*/ 107950 h 520700"/>
                <a:gd name="connsiteX9" fmla="*/ 927100 w 1612900"/>
                <a:gd name="connsiteY9" fmla="*/ 177800 h 520700"/>
                <a:gd name="connsiteX10" fmla="*/ 920750 w 1612900"/>
                <a:gd name="connsiteY10" fmla="*/ 247650 h 520700"/>
                <a:gd name="connsiteX11" fmla="*/ 869950 w 1612900"/>
                <a:gd name="connsiteY11" fmla="*/ 266700 h 520700"/>
                <a:gd name="connsiteX12" fmla="*/ 622300 w 1612900"/>
                <a:gd name="connsiteY12" fmla="*/ 304800 h 520700"/>
                <a:gd name="connsiteX13" fmla="*/ 463550 w 1612900"/>
                <a:gd name="connsiteY13" fmla="*/ 342900 h 520700"/>
                <a:gd name="connsiteX14" fmla="*/ 400050 w 1612900"/>
                <a:gd name="connsiteY14" fmla="*/ 361950 h 520700"/>
                <a:gd name="connsiteX15" fmla="*/ 317500 w 1612900"/>
                <a:gd name="connsiteY15" fmla="*/ 374650 h 520700"/>
                <a:gd name="connsiteX16" fmla="*/ 203200 w 1612900"/>
                <a:gd name="connsiteY16" fmla="*/ 387350 h 520700"/>
                <a:gd name="connsiteX17" fmla="*/ 38100 w 1612900"/>
                <a:gd name="connsiteY17" fmla="*/ 444500 h 520700"/>
                <a:gd name="connsiteX18" fmla="*/ 12700 w 1612900"/>
                <a:gd name="connsiteY18" fmla="*/ 469900 h 520700"/>
                <a:gd name="connsiteX19" fmla="*/ 0 w 1612900"/>
                <a:gd name="connsiteY19" fmla="*/ 520700 h 5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12900" h="520700">
                  <a:moveTo>
                    <a:pt x="1612900" y="0"/>
                  </a:moveTo>
                  <a:cubicBezTo>
                    <a:pt x="1598083" y="6350"/>
                    <a:pt x="1582205" y="10644"/>
                    <a:pt x="1568450" y="19050"/>
                  </a:cubicBezTo>
                  <a:cubicBezTo>
                    <a:pt x="1480605" y="72733"/>
                    <a:pt x="1487277" y="102061"/>
                    <a:pt x="1365250" y="133350"/>
                  </a:cubicBezTo>
                  <a:cubicBezTo>
                    <a:pt x="1282700" y="154517"/>
                    <a:pt x="1202352" y="187929"/>
                    <a:pt x="1117600" y="196850"/>
                  </a:cubicBezTo>
                  <a:cubicBezTo>
                    <a:pt x="973699" y="211997"/>
                    <a:pt x="1037223" y="205889"/>
                    <a:pt x="927100" y="215900"/>
                  </a:cubicBezTo>
                  <a:cubicBezTo>
                    <a:pt x="865465" y="187884"/>
                    <a:pt x="848844" y="191921"/>
                    <a:pt x="812800" y="133350"/>
                  </a:cubicBezTo>
                  <a:cubicBezTo>
                    <a:pt x="807143" y="124158"/>
                    <a:pt x="808567" y="112183"/>
                    <a:pt x="806450" y="101600"/>
                  </a:cubicBezTo>
                  <a:cubicBezTo>
                    <a:pt x="827617" y="99483"/>
                    <a:pt x="848732" y="93734"/>
                    <a:pt x="869950" y="95250"/>
                  </a:cubicBezTo>
                  <a:cubicBezTo>
                    <a:pt x="879392" y="95924"/>
                    <a:pt x="888657" y="101257"/>
                    <a:pt x="895350" y="107950"/>
                  </a:cubicBezTo>
                  <a:cubicBezTo>
                    <a:pt x="912642" y="125242"/>
                    <a:pt x="919875" y="156124"/>
                    <a:pt x="927100" y="177800"/>
                  </a:cubicBezTo>
                  <a:cubicBezTo>
                    <a:pt x="924983" y="201083"/>
                    <a:pt x="933393" y="227984"/>
                    <a:pt x="920750" y="247650"/>
                  </a:cubicBezTo>
                  <a:cubicBezTo>
                    <a:pt x="910971" y="262863"/>
                    <a:pt x="887413" y="261998"/>
                    <a:pt x="869950" y="266700"/>
                  </a:cubicBezTo>
                  <a:cubicBezTo>
                    <a:pt x="754720" y="297724"/>
                    <a:pt x="745702" y="293047"/>
                    <a:pt x="622300" y="304800"/>
                  </a:cubicBezTo>
                  <a:cubicBezTo>
                    <a:pt x="569383" y="317500"/>
                    <a:pt x="515674" y="327263"/>
                    <a:pt x="463550" y="342900"/>
                  </a:cubicBezTo>
                  <a:cubicBezTo>
                    <a:pt x="442383" y="349250"/>
                    <a:pt x="421644" y="357256"/>
                    <a:pt x="400050" y="361950"/>
                  </a:cubicBezTo>
                  <a:cubicBezTo>
                    <a:pt x="372845" y="367864"/>
                    <a:pt x="345142" y="371333"/>
                    <a:pt x="317500" y="374650"/>
                  </a:cubicBezTo>
                  <a:cubicBezTo>
                    <a:pt x="300614" y="376676"/>
                    <a:pt x="229998" y="379534"/>
                    <a:pt x="203200" y="387350"/>
                  </a:cubicBezTo>
                  <a:cubicBezTo>
                    <a:pt x="137472" y="406521"/>
                    <a:pt x="96906" y="422448"/>
                    <a:pt x="38100" y="444500"/>
                  </a:cubicBezTo>
                  <a:cubicBezTo>
                    <a:pt x="29633" y="452967"/>
                    <a:pt x="19660" y="460157"/>
                    <a:pt x="12700" y="469900"/>
                  </a:cubicBezTo>
                  <a:cubicBezTo>
                    <a:pt x="7276" y="477493"/>
                    <a:pt x="666" y="517370"/>
                    <a:pt x="0" y="520700"/>
                  </a:cubicBez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D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CA0A490-0264-CCAA-83B3-0BDBE703CB0C}"/>
              </a:ext>
            </a:extLst>
          </p:cNvPr>
          <p:cNvGrpSpPr/>
          <p:nvPr/>
        </p:nvGrpSpPr>
        <p:grpSpPr>
          <a:xfrm>
            <a:off x="705150" y="6496006"/>
            <a:ext cx="3919834" cy="287668"/>
            <a:chOff x="566738" y="586014"/>
            <a:chExt cx="3919834" cy="287668"/>
          </a:xfrm>
        </p:grpSpPr>
        <p:grpSp>
          <p:nvGrpSpPr>
            <p:cNvPr id="82" name="Group 10">
              <a:extLst>
                <a:ext uri="{FF2B5EF4-FFF2-40B4-BE49-F238E27FC236}">
                  <a16:creationId xmlns:a16="http://schemas.microsoft.com/office/drawing/2014/main" id="{987C285E-A36D-5972-D12A-5908A3251C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84" name="Rectangle 11" descr="Google Shape;41;p4">
                <a:extLst>
                  <a:ext uri="{FF2B5EF4-FFF2-40B4-BE49-F238E27FC236}">
                    <a16:creationId xmlns:a16="http://schemas.microsoft.com/office/drawing/2014/main" id="{5B2E17E0-BDD2-8718-9456-98BBB9714904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Rectangle 12" descr="Google Shape;42;p4">
                <a:extLst>
                  <a:ext uri="{FF2B5EF4-FFF2-40B4-BE49-F238E27FC236}">
                    <a16:creationId xmlns:a16="http://schemas.microsoft.com/office/drawing/2014/main" id="{F8B3CB3A-467E-E3BF-E4F6-EC32033624E9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3" name="Text Box 13" descr="Google Shape;43;p4">
              <a:extLst>
                <a:ext uri="{FF2B5EF4-FFF2-40B4-BE49-F238E27FC236}">
                  <a16:creationId xmlns:a16="http://schemas.microsoft.com/office/drawing/2014/main" id="{A32EC49F-E4F5-CF22-0A51-16A716F6387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03BE32-2458-4102-FCF0-802416DA9A03}"/>
              </a:ext>
            </a:extLst>
          </p:cNvPr>
          <p:cNvSpPr txBox="1"/>
          <p:nvPr/>
        </p:nvSpPr>
        <p:spPr>
          <a:xfrm>
            <a:off x="5175497" y="4824089"/>
            <a:ext cx="2242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n-ID" sz="1600" b="1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Preprocessing</a:t>
            </a:r>
            <a:r>
              <a:rPr lang="en-ID" sz="16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ID" sz="1600" b="1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Pemodelan</a:t>
            </a:r>
            <a:endParaRPr lang="en-ID" sz="16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1DE49-B502-BF9F-EC26-94993F050359}"/>
              </a:ext>
            </a:extLst>
          </p:cNvPr>
          <p:cNvSpPr txBox="1"/>
          <p:nvPr/>
        </p:nvSpPr>
        <p:spPr>
          <a:xfrm>
            <a:off x="9142826" y="4703279"/>
            <a:ext cx="2242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Kesimpulan dan </a:t>
            </a:r>
            <a:r>
              <a:rPr lang="en-ID" sz="1600" b="1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Rekomendasi</a:t>
            </a:r>
            <a:r>
              <a:rPr lang="en-ID" sz="16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ID" sz="16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08087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733425"/>
            <a:chOff x="0" y="0"/>
            <a:chExt cx="3775032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2. Model Benchmarking (</a:t>
              </a:r>
              <a:r>
                <a:rPr lang="en-US" altLang="en-US" sz="2800" b="1" dirty="0" err="1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dengan</a:t>
              </a: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data train)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3C174-74E0-E634-65F7-59EAEAF2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885" y="1975193"/>
            <a:ext cx="9792230" cy="3818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1A83E-3F5C-E1DF-874D-C9AA6F3A4912}"/>
              </a:ext>
            </a:extLst>
          </p:cNvPr>
          <p:cNvSpPr txBox="1"/>
          <p:nvPr/>
        </p:nvSpPr>
        <p:spPr>
          <a:xfrm>
            <a:off x="1197862" y="1538400"/>
            <a:ext cx="352839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Registered users</a:t>
            </a:r>
            <a:endParaRPr lang="en-ID" sz="24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C9832-FF80-39FC-0673-B18C3405AB24}"/>
              </a:ext>
            </a:extLst>
          </p:cNvPr>
          <p:cNvSpPr txBox="1"/>
          <p:nvPr/>
        </p:nvSpPr>
        <p:spPr>
          <a:xfrm>
            <a:off x="840887" y="5908717"/>
            <a:ext cx="10821847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Berdasarkan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RMSE, MAE,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sMAPE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dan RSMLE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terlihat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bahwa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LGBM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memiliki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skor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paling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baik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antara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lain. Tapi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nantinya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tuning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ketiga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terbaik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nl-NL" sz="1600" dirty="0">
                <a:solidFill>
                  <a:schemeClr val="tx2">
                    <a:lumMod val="75000"/>
                  </a:schemeClr>
                </a:solidFill>
              </a:rPr>
              <a:t>Random Forest, XGBoost dan LGBM)</a:t>
            </a:r>
            <a:endParaRPr lang="en-ID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092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733425"/>
            <a:chOff x="0" y="0"/>
            <a:chExt cx="3775032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3. Predict to Test Set with the Benchmark Model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1A83E-3F5C-E1DF-874D-C9AA6F3A4912}"/>
              </a:ext>
            </a:extLst>
          </p:cNvPr>
          <p:cNvSpPr txBox="1"/>
          <p:nvPr/>
        </p:nvSpPr>
        <p:spPr>
          <a:xfrm>
            <a:off x="1197862" y="1538400"/>
            <a:ext cx="352839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Registered users</a:t>
            </a:r>
            <a:endParaRPr lang="en-ID" sz="24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C9832-FF80-39FC-0673-B18C3405AB24}"/>
              </a:ext>
            </a:extLst>
          </p:cNvPr>
          <p:cNvSpPr txBox="1"/>
          <p:nvPr/>
        </p:nvSpPr>
        <p:spPr>
          <a:xfrm>
            <a:off x="6553210" y="4511547"/>
            <a:ext cx="4945897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Ketika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dilakukan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prediksi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pada test set,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performa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XGBoost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secara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akumulatif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sedikit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lebih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baik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Hal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dilihat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RMSE, MAE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sMAPE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dan RMSLE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sedikit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lebih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rendah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RandomForest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dan LGBM.</a:t>
            </a:r>
            <a:endParaRPr lang="en-ID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A25D7-63C9-ED5E-D819-52275E73D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2" y="2109150"/>
            <a:ext cx="4630197" cy="1679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74239C-D625-B7AB-E49F-94A57D012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89" y="2109150"/>
            <a:ext cx="4466090" cy="16901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1CA958-A1C9-809A-1CA6-3D4C321EF622}"/>
              </a:ext>
            </a:extLst>
          </p:cNvPr>
          <p:cNvSpPr txBox="1"/>
          <p:nvPr/>
        </p:nvSpPr>
        <p:spPr>
          <a:xfrm>
            <a:off x="6659807" y="1538400"/>
            <a:ext cx="352839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Casual users</a:t>
            </a:r>
            <a:endParaRPr lang="en-ID" sz="2400" b="1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410C3B-FBF5-22CC-E094-DF320539E1D8}"/>
              </a:ext>
            </a:extLst>
          </p:cNvPr>
          <p:cNvCxnSpPr/>
          <p:nvPr/>
        </p:nvCxnSpPr>
        <p:spPr bwMode="auto">
          <a:xfrm>
            <a:off x="3434484" y="3896650"/>
            <a:ext cx="0" cy="654383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48D3D-403B-E212-59E3-832E8DB3745E}"/>
              </a:ext>
            </a:extLst>
          </p:cNvPr>
          <p:cNvCxnSpPr/>
          <p:nvPr/>
        </p:nvCxnSpPr>
        <p:spPr bwMode="auto">
          <a:xfrm flipH="1">
            <a:off x="4486081" y="3861048"/>
            <a:ext cx="2712186" cy="704792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A403C2-125A-714E-3777-B3DA9AE0F060}"/>
              </a:ext>
            </a:extLst>
          </p:cNvPr>
          <p:cNvSpPr txBox="1"/>
          <p:nvPr/>
        </p:nvSpPr>
        <p:spPr>
          <a:xfrm>
            <a:off x="1748764" y="4655810"/>
            <a:ext cx="352839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Total users = casual + registered</a:t>
            </a:r>
            <a:endParaRPr lang="en-ID" sz="2400" b="1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2801AB-9C3D-6E38-D2C8-DF28F653A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62" y="5123240"/>
            <a:ext cx="4303752" cy="125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46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1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733425"/>
            <a:chOff x="0" y="0"/>
            <a:chExt cx="3775032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4. Hyperparameter Tuning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C9832-FF80-39FC-0673-B18C3405AB24}"/>
              </a:ext>
            </a:extLst>
          </p:cNvPr>
          <p:cNvSpPr txBox="1"/>
          <p:nvPr/>
        </p:nvSpPr>
        <p:spPr>
          <a:xfrm>
            <a:off x="6528048" y="3140968"/>
            <a:ext cx="4945897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Lalu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men-tuning hyperparameter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ketiga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terbaik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nl-NL" sz="1600" dirty="0">
                <a:solidFill>
                  <a:schemeClr val="tx2">
                    <a:lumMod val="75000"/>
                  </a:schemeClr>
                </a:solidFill>
              </a:rPr>
              <a:t>Random Forest, XGBoost dan LGBM dengan parameter space yang bisa dilihat di gambar disamping.</a:t>
            </a:r>
            <a:endParaRPr lang="en-ID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94602-7D4B-D089-EA1B-C3006B49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87" y="1772816"/>
            <a:ext cx="5214821" cy="47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028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8682339" cy="733425"/>
            <a:chOff x="0" y="0"/>
            <a:chExt cx="3775032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4. Hyperparameter Tuning (result)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C9832-FF80-39FC-0673-B18C3405AB24}"/>
              </a:ext>
            </a:extLst>
          </p:cNvPr>
          <p:cNvSpPr txBox="1"/>
          <p:nvPr/>
        </p:nvSpPr>
        <p:spPr>
          <a:xfrm>
            <a:off x="690550" y="4776021"/>
            <a:ext cx="10937321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Seperti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dugaan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sebelumnya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jika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lihat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hasil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tuning hyperparameter, model LGBM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mengalami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peningkatan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cukup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signifikan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semua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metrik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artinya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ambil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LGBM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sebagai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terbaik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ID" sz="16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skor</a:t>
            </a:r>
            <a:r>
              <a:rPr lang="en-ID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model LGBM :</a:t>
            </a:r>
          </a:p>
          <a:p>
            <a:pPr algn="just">
              <a:lnSpc>
                <a:spcPct val="150000"/>
              </a:lnSpc>
            </a:pPr>
            <a:r>
              <a:rPr lang="en-ID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RMSE, </a:t>
            </a:r>
            <a:r>
              <a:rPr lang="en-ID" sz="16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MAE,sMAPE</a:t>
            </a:r>
            <a:r>
              <a:rPr lang="en-ID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dan RMSLE </a:t>
            </a:r>
            <a:r>
              <a:rPr lang="en-ID" sz="16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sebelum</a:t>
            </a:r>
            <a:r>
              <a:rPr lang="en-ID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tuning: 45.23, 28.48, 0.18, 0.25</a:t>
            </a:r>
          </a:p>
          <a:p>
            <a:pPr algn="just">
              <a:lnSpc>
                <a:spcPct val="150000"/>
              </a:lnSpc>
            </a:pPr>
            <a:r>
              <a:rPr lang="en-ID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RMSE, </a:t>
            </a:r>
            <a:r>
              <a:rPr lang="en-ID" sz="16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MAE,sMAPE</a:t>
            </a:r>
            <a:r>
              <a:rPr lang="en-ID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dan RMSLE </a:t>
            </a:r>
            <a:r>
              <a:rPr lang="en-ID" sz="16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sebelum</a:t>
            </a:r>
            <a:r>
              <a:rPr lang="en-ID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tuning: 39.98, 25.16, 0.17, 0.23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7AAEE-2C79-80F2-CA13-07AFFEED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1546913"/>
            <a:ext cx="6573171" cy="31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651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9661673" cy="733425"/>
            <a:chOff x="0" y="0"/>
            <a:chExt cx="4200841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4005265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5. Feature Selection (</a:t>
              </a:r>
              <a:r>
                <a:rPr lang="en-US" altLang="en-US" sz="2800" b="1" dirty="0" err="1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dengan</a:t>
              </a: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Feature </a:t>
              </a:r>
              <a:r>
                <a:rPr lang="en-US" altLang="en-US" sz="2800" b="1" dirty="0" err="1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Importances</a:t>
              </a: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)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6F88AC-9422-243B-2E36-6883D764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753692"/>
            <a:ext cx="9187513" cy="3096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082FB2-D5FC-DD35-03B4-DA45785BB9C7}"/>
              </a:ext>
            </a:extLst>
          </p:cNvPr>
          <p:cNvSpPr txBox="1"/>
          <p:nvPr/>
        </p:nvSpPr>
        <p:spPr>
          <a:xfrm>
            <a:off x="690550" y="5238072"/>
            <a:ext cx="1093732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Dari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grafik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atas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dilihat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bahwa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kolom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`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is_weekend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`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memiliki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importance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kecil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sehingga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coba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drop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kolom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lalu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fit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lgbm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kembali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Kita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cek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apakah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ada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perubahan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skor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112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9661673" cy="733425"/>
            <a:chOff x="0" y="0"/>
            <a:chExt cx="4200841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4005265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5. Feature Selection (</a:t>
              </a:r>
              <a:r>
                <a:rPr lang="en-US" altLang="en-US" sz="2800" b="1" dirty="0" err="1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dengan</a:t>
              </a: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Feature </a:t>
              </a:r>
              <a:r>
                <a:rPr lang="en-US" altLang="en-US" sz="2800" b="1" dirty="0" err="1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Importances</a:t>
              </a: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)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82FB2-D5FC-DD35-03B4-DA45785BB9C7}"/>
              </a:ext>
            </a:extLst>
          </p:cNvPr>
          <p:cNvSpPr txBox="1"/>
          <p:nvPr/>
        </p:nvSpPr>
        <p:spPr>
          <a:xfrm>
            <a:off x="690550" y="5085184"/>
            <a:ext cx="1093732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Dari dua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tabel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atas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lihat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menghapus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fitur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is_weekend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didapatkan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error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lebih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rendah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walaupun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hanya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sedikit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41CAB-C8BA-6009-6C03-A8214AEB0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810697"/>
            <a:ext cx="9630488" cy="28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364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9661673" cy="733425"/>
            <a:chOff x="0" y="0"/>
            <a:chExt cx="4200841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4005265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6. Prediction vs Actual total bike users count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0C2A7F-7D52-326F-6282-85BADE376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3" y="1487892"/>
            <a:ext cx="6162869" cy="3743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9A7BB-BA45-6411-9735-99FC0B292A4F}"/>
              </a:ext>
            </a:extLst>
          </p:cNvPr>
          <p:cNvSpPr txBox="1"/>
          <p:nvPr/>
        </p:nvSpPr>
        <p:spPr>
          <a:xfrm>
            <a:off x="690550" y="5378668"/>
            <a:ext cx="10149181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Adanya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nilai-nilai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error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besar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membuat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perbedaan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cukup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signifikan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antara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RMSE dan MAE. Hal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tergambarkan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pula pada plot di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atas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di mana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harga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aktual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rendah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tapi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diprediksi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jauh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lebih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tinggi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(overestimation), dan juga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sebaliknya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(underestimation)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BE354-DE80-3BD9-59DC-8147BABF91D2}"/>
              </a:ext>
            </a:extLst>
          </p:cNvPr>
          <p:cNvSpPr txBox="1"/>
          <p:nvPr/>
        </p:nvSpPr>
        <p:spPr>
          <a:xfrm>
            <a:off x="6743612" y="2352457"/>
            <a:ext cx="4960800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Akan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tetapi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sMAPE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sekitar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16%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menjadikan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dikategorikan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dalam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'reasonable forecasting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' (Lewis, 1982). (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catatan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asumsikan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MAPE dan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sMAPE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memiliki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asumsi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sama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81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9661673" cy="733425"/>
            <a:chOff x="0" y="0"/>
            <a:chExt cx="4200841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4005265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7. Error Analysis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9A7BB-BA45-6411-9735-99FC0B292A4F}"/>
              </a:ext>
            </a:extLst>
          </p:cNvPr>
          <p:cNvSpPr txBox="1"/>
          <p:nvPr/>
        </p:nvSpPr>
        <p:spPr>
          <a:xfrm>
            <a:off x="5219652" y="1672940"/>
            <a:ext cx="6408701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mengecek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prediksi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mana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saja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memiliki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error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tinggi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Kita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mengelompokkan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error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tersebut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dalam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grup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overestimation dan underestimation,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lalu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memilih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5% error paling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ekstrim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saja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tiap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grup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Nantinya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pengelompokkan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menjadi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3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grup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rgbClr val="92D050"/>
                </a:solidFill>
              </a:rPr>
              <a:t>overestimation (5%),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underestimation (5%)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dan </a:t>
            </a:r>
            <a:r>
              <a:rPr lang="en-US" sz="1600" dirty="0" err="1">
                <a:solidFill>
                  <a:schemeClr val="accent1"/>
                </a:solidFill>
              </a:rPr>
              <a:t>grup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mayoritas</a:t>
            </a:r>
            <a:r>
              <a:rPr lang="en-US" sz="1600" dirty="0">
                <a:solidFill>
                  <a:schemeClr val="accent1"/>
                </a:solidFill>
              </a:rPr>
              <a:t> yang error-</a:t>
            </a:r>
            <a:r>
              <a:rPr lang="en-US" sz="1600" dirty="0" err="1">
                <a:solidFill>
                  <a:schemeClr val="accent1"/>
                </a:solidFill>
              </a:rPr>
              <a:t>nya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mendekati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nilai</a:t>
            </a:r>
            <a:r>
              <a:rPr lang="en-US" sz="1600" dirty="0">
                <a:solidFill>
                  <a:schemeClr val="accent1"/>
                </a:solidFill>
              </a:rPr>
              <a:t> mean (90%).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Setelahnya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bisa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mengecek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hubungan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antara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error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tersebut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tiap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variabel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independen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Pada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akhirnya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mengetahui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sebenarnya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variabel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mana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saja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dan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aspek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apa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menyebabkan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menghasilkan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error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tinggi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sehingga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bisa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melakukan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training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ulang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penerapan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feature engineering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lainnya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0FD760-00A9-6DE1-CA80-330994ABE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0" y="2373637"/>
            <a:ext cx="4253333" cy="29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08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9661673" cy="733425"/>
            <a:chOff x="0" y="0"/>
            <a:chExt cx="4200841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4005265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7. Error Analysis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093E3-9CE5-A2F1-4817-21ECDD95C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41189"/>
            <a:ext cx="9562078" cy="52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996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9661673" cy="733425"/>
            <a:chOff x="0" y="0"/>
            <a:chExt cx="4200841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4005265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7. Error Analysis (</a:t>
              </a:r>
              <a:r>
                <a:rPr lang="en-US" altLang="en-US" sz="2800" b="1" dirty="0" err="1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fitur</a:t>
              </a: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humidity </a:t>
              </a:r>
              <a:r>
                <a:rPr lang="en-US" altLang="en-US" sz="2800" b="1" dirty="0" err="1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atau</a:t>
              </a: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‘’hum’’)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27FDB-47CB-8B95-EB49-B4EA9A3B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47" y="1691318"/>
            <a:ext cx="10067925" cy="4029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E7458A-AE43-E8C4-5DB0-5607BBA401E2}"/>
              </a:ext>
            </a:extLst>
          </p:cNvPr>
          <p:cNvSpPr txBox="1"/>
          <p:nvPr/>
        </p:nvSpPr>
        <p:spPr>
          <a:xfrm>
            <a:off x="690550" y="5791551"/>
            <a:ext cx="10508795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Jika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lihat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cenderung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memprediksi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jumlah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pengguna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jauh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lebih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rendah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(underestimated)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aktualnya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humidity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berada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pada range 0.82-0.83.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0224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Google Shape;77;p7">
            <a:extLst>
              <a:ext uri="{FF2B5EF4-FFF2-40B4-BE49-F238E27FC236}">
                <a16:creationId xmlns:a16="http://schemas.microsoft.com/office/drawing/2014/main" id="{A7D6FE6A-9591-ED3A-E1F7-1B121A35B455}"/>
              </a:ext>
            </a:extLst>
          </p:cNvPr>
          <p:cNvSpPr>
            <a:spLocks/>
          </p:cNvSpPr>
          <p:nvPr/>
        </p:nvSpPr>
        <p:spPr bwMode="auto">
          <a:xfrm rot="16200000">
            <a:off x="7632633" y="2252408"/>
            <a:ext cx="5229200" cy="3981982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090353" y="133233"/>
            <a:ext cx="2734800" cy="1707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" dirty="0">
                <a:solidFill>
                  <a:srgbClr val="596657"/>
                </a:solidFill>
              </a:rPr>
              <a:t>01</a:t>
            </a:r>
            <a:endParaRPr dirty="0">
              <a:solidFill>
                <a:srgbClr val="596657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487BF-69BB-DDDE-0404-B6F294E14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11234"/>
            <a:ext cx="4134891" cy="2756860"/>
          </a:xfrm>
          <a:prstGeom prst="rect">
            <a:avLst/>
          </a:prstGeom>
        </p:spPr>
      </p:pic>
      <p:sp>
        <p:nvSpPr>
          <p:cNvPr id="178" name="Google Shape;178;p27"/>
          <p:cNvSpPr txBox="1">
            <a:spLocks noGrp="1"/>
          </p:cNvSpPr>
          <p:nvPr>
            <p:ph type="ctrTitle" idx="2"/>
          </p:nvPr>
        </p:nvSpPr>
        <p:spPr>
          <a:xfrm>
            <a:off x="-1896888" y="2221464"/>
            <a:ext cx="8496944" cy="3536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ID" sz="5400" dirty="0">
                <a:solidFill>
                  <a:srgbClr val="596657"/>
                </a:solidFill>
              </a:rPr>
              <a:t>Business Problem Understanding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9661673" cy="733425"/>
            <a:chOff x="0" y="0"/>
            <a:chExt cx="4200841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4005265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7. Error Analysis (</a:t>
              </a:r>
              <a:r>
                <a:rPr lang="en-US" altLang="en-US" sz="2800" b="1" dirty="0" err="1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fitur</a:t>
              </a: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hour of day </a:t>
              </a:r>
              <a:r>
                <a:rPr lang="en-US" altLang="en-US" sz="2800" b="1" dirty="0" err="1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atau</a:t>
              </a: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‘’</a:t>
              </a:r>
              <a:r>
                <a:rPr lang="en-US" altLang="en-US" sz="2800" b="1" dirty="0" err="1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hr</a:t>
              </a: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’’)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7458A-AE43-E8C4-5DB0-5607BBA401E2}"/>
              </a:ext>
            </a:extLst>
          </p:cNvPr>
          <p:cNvSpPr txBox="1"/>
          <p:nvPr/>
        </p:nvSpPr>
        <p:spPr>
          <a:xfrm>
            <a:off x="696141" y="5716736"/>
            <a:ext cx="10950066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-Jika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lihat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cenderung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memprediksi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jumlah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pengguna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jauh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lebih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tinggi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(overestimated)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aktualnya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hour (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berada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pada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15 dan 18. 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74212-35E2-9166-4442-80DACE66E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95" y="1532757"/>
            <a:ext cx="9853506" cy="41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03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38782" y="804975"/>
            <a:ext cx="9661673" cy="733425"/>
            <a:chOff x="0" y="0"/>
            <a:chExt cx="4200841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4005265" cy="523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7. Error Analysis (</a:t>
              </a:r>
              <a:r>
                <a:rPr lang="en-US" altLang="en-US" sz="2800" b="1" dirty="0" err="1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fitur</a:t>
              </a:r>
              <a:r>
                <a:rPr lang="en-US" altLang="en-US" sz="28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season dan weather sit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Box 13" descr="Google Shape;43;p4">
            <a:extLst>
              <a:ext uri="{FF2B5EF4-FFF2-40B4-BE49-F238E27FC236}">
                <a16:creationId xmlns:a16="http://schemas.microsoft.com/office/drawing/2014/main" id="{D8845F51-959A-455C-0886-52340BA23B74}"/>
              </a:ext>
            </a:extLst>
          </p:cNvPr>
          <p:cNvSpPr txBox="1">
            <a:spLocks/>
          </p:cNvSpPr>
          <p:nvPr/>
        </p:nvSpPr>
        <p:spPr bwMode="auto">
          <a:xfrm>
            <a:off x="840887" y="469475"/>
            <a:ext cx="3645194" cy="27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r>
              <a:rPr lang="en-US" altLang="en-US" sz="1200" b="1" dirty="0">
                <a:solidFill>
                  <a:srgbClr val="243B55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Modeling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7458A-AE43-E8C4-5DB0-5607BBA401E2}"/>
              </a:ext>
            </a:extLst>
          </p:cNvPr>
          <p:cNvSpPr txBox="1"/>
          <p:nvPr/>
        </p:nvSpPr>
        <p:spPr>
          <a:xfrm>
            <a:off x="7104112" y="3212976"/>
            <a:ext cx="4248472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Dari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hasil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atas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pada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season 1 dan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weathersit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2,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cenderung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menghasilkan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overestimated value dan underestimated value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tinggi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5121BB-5D14-2392-730F-0B8D48C1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2" y="1588641"/>
            <a:ext cx="5926825" cy="2547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1949D-47F5-5E89-CEA2-E0CF92CFA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2" y="4104709"/>
            <a:ext cx="6216516" cy="251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2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Google Shape;77;p7">
            <a:extLst>
              <a:ext uri="{FF2B5EF4-FFF2-40B4-BE49-F238E27FC236}">
                <a16:creationId xmlns:a16="http://schemas.microsoft.com/office/drawing/2014/main" id="{C5DD8A6E-AE1C-5FF4-3412-97A50A9ECF1F}"/>
              </a:ext>
            </a:extLst>
          </p:cNvPr>
          <p:cNvSpPr>
            <a:spLocks/>
          </p:cNvSpPr>
          <p:nvPr/>
        </p:nvSpPr>
        <p:spPr bwMode="auto">
          <a:xfrm rot="16200000">
            <a:off x="-623609" y="2252409"/>
            <a:ext cx="5229200" cy="3981982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pic>
        <p:nvPicPr>
          <p:cNvPr id="5" name="Picture 4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71CEF9BC-1DA8-1708-2DB1-39D70AB13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4" y="1049670"/>
            <a:ext cx="7128791" cy="4752528"/>
          </a:xfrm>
          <a:prstGeom prst="rect">
            <a:avLst/>
          </a:prstGeom>
        </p:spPr>
      </p:pic>
      <p:sp>
        <p:nvSpPr>
          <p:cNvPr id="6" name="Google Shape;178;p27">
            <a:extLst>
              <a:ext uri="{FF2B5EF4-FFF2-40B4-BE49-F238E27FC236}">
                <a16:creationId xmlns:a16="http://schemas.microsoft.com/office/drawing/2014/main" id="{C409F55E-866E-7CDE-1B35-C6F161F51D9E}"/>
              </a:ext>
            </a:extLst>
          </p:cNvPr>
          <p:cNvSpPr txBox="1">
            <a:spLocks/>
          </p:cNvSpPr>
          <p:nvPr/>
        </p:nvSpPr>
        <p:spPr>
          <a:xfrm>
            <a:off x="7427935" y="1657734"/>
            <a:ext cx="7344816" cy="35364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ID" dirty="0">
                <a:solidFill>
                  <a:srgbClr val="596657"/>
                </a:solidFill>
              </a:rPr>
              <a:t>Kesimpulan dan </a:t>
            </a:r>
            <a:r>
              <a:rPr lang="en-ID" dirty="0" err="1">
                <a:solidFill>
                  <a:srgbClr val="596657"/>
                </a:solidFill>
              </a:rPr>
              <a:t>Rekomendasi</a:t>
            </a:r>
            <a:endParaRPr lang="en-ID" dirty="0">
              <a:solidFill>
                <a:srgbClr val="596657"/>
              </a:solidFill>
            </a:endParaRPr>
          </a:p>
        </p:txBody>
      </p:sp>
      <p:sp>
        <p:nvSpPr>
          <p:cNvPr id="2" name="Google Shape;179;p27">
            <a:extLst>
              <a:ext uri="{FF2B5EF4-FFF2-40B4-BE49-F238E27FC236}">
                <a16:creationId xmlns:a16="http://schemas.microsoft.com/office/drawing/2014/main" id="{977CDAC4-0E40-7307-00B1-9721015F7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0216" y="1988840"/>
            <a:ext cx="2734800" cy="1707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03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870109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 descr="Google Shape;170;p10">
            <a:extLst>
              <a:ext uri="{FF2B5EF4-FFF2-40B4-BE49-F238E27FC236}">
                <a16:creationId xmlns:a16="http://schemas.microsoft.com/office/drawing/2014/main" id="{EE203D79-454F-DC9D-B144-0FE366AAC5E0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125035" y="-1814975"/>
            <a:ext cx="1421478" cy="5272979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61DFBE8F-9FA2-4C7E-C7E2-F8472D7BD86F}"/>
              </a:ext>
            </a:extLst>
          </p:cNvPr>
          <p:cNvGrpSpPr>
            <a:grpSpLocks/>
          </p:cNvGrpSpPr>
          <p:nvPr/>
        </p:nvGrpSpPr>
        <p:grpSpPr bwMode="auto">
          <a:xfrm>
            <a:off x="440292" y="620688"/>
            <a:ext cx="11099800" cy="5956501"/>
            <a:chOff x="0" y="0"/>
            <a:chExt cx="11099762" cy="5460389"/>
          </a:xfrm>
        </p:grpSpPr>
        <p:sp>
          <p:nvSpPr>
            <p:cNvPr id="11" name="Line 2" descr="Google Shape;245;p12">
              <a:extLst>
                <a:ext uri="{FF2B5EF4-FFF2-40B4-BE49-F238E27FC236}">
                  <a16:creationId xmlns:a16="http://schemas.microsoft.com/office/drawing/2014/main" id="{E6B310E5-DFC9-E5BA-87ED-2DCDF5CD7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1270"/>
              <a:ext cx="229417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2" name="Line 3" descr="Google Shape;246;p12">
              <a:extLst>
                <a:ext uri="{FF2B5EF4-FFF2-40B4-BE49-F238E27FC236}">
                  <a16:creationId xmlns:a16="http://schemas.microsoft.com/office/drawing/2014/main" id="{73DBDD1A-D690-8E3E-ECD7-E319B1C7A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3" name="Line 4" descr="Google Shape;247;p12">
              <a:extLst>
                <a:ext uri="{FF2B5EF4-FFF2-40B4-BE49-F238E27FC236}">
                  <a16:creationId xmlns:a16="http://schemas.microsoft.com/office/drawing/2014/main" id="{55B6E623-4A46-AD85-DE05-1B1B190E5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761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4" name="Line 5" descr="Google Shape;248;p12">
              <a:extLst>
                <a:ext uri="{FF2B5EF4-FFF2-40B4-BE49-F238E27FC236}">
                  <a16:creationId xmlns:a16="http://schemas.microsoft.com/office/drawing/2014/main" id="{A7EA94D5-B854-BBC1-EC12-44332FE93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04319" y="1270"/>
              <a:ext cx="2294173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5" name="Line 6" descr="Google Shape;249;p12">
              <a:extLst>
                <a:ext uri="{FF2B5EF4-FFF2-40B4-BE49-F238E27FC236}">
                  <a16:creationId xmlns:a16="http://schemas.microsoft.com/office/drawing/2014/main" id="{76EEB448-145F-C720-FB4D-BCF5CE0C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460388"/>
              <a:ext cx="1109849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</p:grpSp>
      <p:sp>
        <p:nvSpPr>
          <p:cNvPr id="16" name="Text Box 29" descr="Google Shape;397;p15">
            <a:extLst>
              <a:ext uri="{FF2B5EF4-FFF2-40B4-BE49-F238E27FC236}">
                <a16:creationId xmlns:a16="http://schemas.microsoft.com/office/drawing/2014/main" id="{2326A298-8DD9-1C99-04B3-AC183AE4B0B4}"/>
              </a:ext>
            </a:extLst>
          </p:cNvPr>
          <p:cNvSpPr txBox="1">
            <a:spLocks/>
          </p:cNvSpPr>
          <p:nvPr/>
        </p:nvSpPr>
        <p:spPr bwMode="auto">
          <a:xfrm>
            <a:off x="3055267" y="554473"/>
            <a:ext cx="5561013" cy="52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Kesimpulan</a:t>
            </a:r>
            <a:endParaRPr lang="en-US" altLang="en-US" sz="2800" b="1" dirty="0">
              <a:solidFill>
                <a:srgbClr val="3F3F3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D8984-AB3E-1104-A09F-0ACD02034FFC}"/>
              </a:ext>
            </a:extLst>
          </p:cNvPr>
          <p:cNvSpPr txBox="1"/>
          <p:nvPr/>
        </p:nvSpPr>
        <p:spPr>
          <a:xfrm>
            <a:off x="840814" y="1796249"/>
            <a:ext cx="9989917" cy="457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Model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terbaik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didapatkan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yaitu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LightGBM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atau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LGBM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dimana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setelah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dituning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memiliki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error yang paling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rendah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dari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model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lainnya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. Ada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empat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metrik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digunakan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model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yaitu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RMSE, MAE,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sMAPE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dan RMSLE. Jika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ditinjau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dari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sMAPE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yang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dihasilkan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oleh model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setelah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dilakukan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hyperparameter tuning,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yaitu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~16%,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kita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dapat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menyimpulkan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bahwa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bila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nanti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model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kita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buat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ini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digunakan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untuk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memperkirakan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jumlah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pengguna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sepeda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di Washington D.C oleh Capital Bikeshare pada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rentang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seperti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dilatih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terhadap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 (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antara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0-970 orang),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maka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perkiraan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jumlah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rata-rata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akan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meleset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kurang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lebih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sebesar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16%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dari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jumlah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users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seharusnya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Tetapi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tidak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menutup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kemungkinan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juga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prediksi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nya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meleset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lebih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jauh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Selain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itu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ini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juga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memiliki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limitasi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ketika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memprediksi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jumlah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pengguna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yang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mendekati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0 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(dan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memang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dari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awal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saat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melakukan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pemodelan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jumlah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registered users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bernilai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0,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tidak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disertakan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atau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di drop).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Sedangkan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jika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ditinjau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dari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RMSLE,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nilai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error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nya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cukup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rendah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yang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dimana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artinya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relative error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nya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cukup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rendah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baik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pada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rentang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jumlah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user yang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besar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atau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keci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. Dan juga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bisa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dibilang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prediksi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lebih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rendah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dari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aktual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nya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(underestimation)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dapat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dihandel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cukup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baik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oleh model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ini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karena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RMSLE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sensitif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prediksi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yang underestimated. 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Dari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segi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model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bisnis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penyewaan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seperti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penyewaan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sepeda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ini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jika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jumlah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users yang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kita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prediksi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ternyata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jauh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lebih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sedikit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dari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nilai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aktualnya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akan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mengurangi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profit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secara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signifikan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jadi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kasus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underestimation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lebih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diperhatikan</a:t>
            </a:r>
            <a:r>
              <a:rPr lang="en-ID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0722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 descr="Google Shape;170;p10">
            <a:extLst>
              <a:ext uri="{FF2B5EF4-FFF2-40B4-BE49-F238E27FC236}">
                <a16:creationId xmlns:a16="http://schemas.microsoft.com/office/drawing/2014/main" id="{EE203D79-454F-DC9D-B144-0FE366AAC5E0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125035" y="-1814975"/>
            <a:ext cx="1421478" cy="5272979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61DFBE8F-9FA2-4C7E-C7E2-F8472D7BD86F}"/>
              </a:ext>
            </a:extLst>
          </p:cNvPr>
          <p:cNvGrpSpPr>
            <a:grpSpLocks/>
          </p:cNvGrpSpPr>
          <p:nvPr/>
        </p:nvGrpSpPr>
        <p:grpSpPr bwMode="auto">
          <a:xfrm>
            <a:off x="440292" y="620688"/>
            <a:ext cx="11099800" cy="5956501"/>
            <a:chOff x="0" y="0"/>
            <a:chExt cx="11099762" cy="5460389"/>
          </a:xfrm>
        </p:grpSpPr>
        <p:sp>
          <p:nvSpPr>
            <p:cNvPr id="11" name="Line 2" descr="Google Shape;245;p12">
              <a:extLst>
                <a:ext uri="{FF2B5EF4-FFF2-40B4-BE49-F238E27FC236}">
                  <a16:creationId xmlns:a16="http://schemas.microsoft.com/office/drawing/2014/main" id="{E6B310E5-DFC9-E5BA-87ED-2DCDF5CD7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1270"/>
              <a:ext cx="229417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2" name="Line 3" descr="Google Shape;246;p12">
              <a:extLst>
                <a:ext uri="{FF2B5EF4-FFF2-40B4-BE49-F238E27FC236}">
                  <a16:creationId xmlns:a16="http://schemas.microsoft.com/office/drawing/2014/main" id="{73DBDD1A-D690-8E3E-ECD7-E319B1C7A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3" name="Line 4" descr="Google Shape;247;p12">
              <a:extLst>
                <a:ext uri="{FF2B5EF4-FFF2-40B4-BE49-F238E27FC236}">
                  <a16:creationId xmlns:a16="http://schemas.microsoft.com/office/drawing/2014/main" id="{55B6E623-4A46-AD85-DE05-1B1B190E5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761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4" name="Line 5" descr="Google Shape;248;p12">
              <a:extLst>
                <a:ext uri="{FF2B5EF4-FFF2-40B4-BE49-F238E27FC236}">
                  <a16:creationId xmlns:a16="http://schemas.microsoft.com/office/drawing/2014/main" id="{A7EA94D5-B854-BBC1-EC12-44332FE93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04319" y="1270"/>
              <a:ext cx="2294173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5" name="Line 6" descr="Google Shape;249;p12">
              <a:extLst>
                <a:ext uri="{FF2B5EF4-FFF2-40B4-BE49-F238E27FC236}">
                  <a16:creationId xmlns:a16="http://schemas.microsoft.com/office/drawing/2014/main" id="{76EEB448-145F-C720-FB4D-BCF5CE0C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460388"/>
              <a:ext cx="1109849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</p:grpSp>
      <p:sp>
        <p:nvSpPr>
          <p:cNvPr id="16" name="Text Box 29" descr="Google Shape;397;p15">
            <a:extLst>
              <a:ext uri="{FF2B5EF4-FFF2-40B4-BE49-F238E27FC236}">
                <a16:creationId xmlns:a16="http://schemas.microsoft.com/office/drawing/2014/main" id="{2326A298-8DD9-1C99-04B3-AC183AE4B0B4}"/>
              </a:ext>
            </a:extLst>
          </p:cNvPr>
          <p:cNvSpPr txBox="1">
            <a:spLocks/>
          </p:cNvSpPr>
          <p:nvPr/>
        </p:nvSpPr>
        <p:spPr bwMode="auto">
          <a:xfrm>
            <a:off x="3055267" y="554473"/>
            <a:ext cx="5561013" cy="52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Kesimpulan</a:t>
            </a:r>
            <a:endParaRPr lang="en-US" altLang="en-US" sz="2800" b="1" dirty="0">
              <a:solidFill>
                <a:srgbClr val="3F3F3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D8984-AB3E-1104-A09F-0ACD02034FFC}"/>
              </a:ext>
            </a:extLst>
          </p:cNvPr>
          <p:cNvSpPr txBox="1"/>
          <p:nvPr/>
        </p:nvSpPr>
        <p:spPr>
          <a:xfrm>
            <a:off x="897292" y="2119193"/>
            <a:ext cx="10223738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Berdasarkan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pemodelan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sudah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dilakukan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fitur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'hr', 'hum', '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vapour_pressure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' dan '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week_of_year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'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menjadi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fitur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yang paling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berpengaruh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terhadap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'registered' dan 'casual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'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artinya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paling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berpengaruh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juga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terhadap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target '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cnt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’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endParaRPr lang="en-ID" b="1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Dari error analysis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dilakukan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terdapa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kondisi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pada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beberapa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fitur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membuat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model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ini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memiliki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prediksi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error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tinggi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Seperti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contoh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model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cenderung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memprediksi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jumlah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pengguna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jauh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lebih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rendah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(underestimated)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dari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aktualnya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saat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humidity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nya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berada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pada range 0.82-0.83. Dari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segi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fitu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'hr', model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ini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cenderung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memprediksi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jumlah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pengguna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jauh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lebih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tinggi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(overestimated)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dari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aktualnya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saat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hour (hr)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berada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pada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15 dan 18. Dan juga model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cenderung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menghasilkan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overestimated value dan underestimated value yang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tinggi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di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season 1 (winter) dan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nilai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50000"/>
                  </a:schemeClr>
                </a:solidFill>
              </a:rPr>
              <a:t>weathersit</a:t>
            </a:r>
            <a:r>
              <a:rPr lang="en-ID" dirty="0">
                <a:solidFill>
                  <a:schemeClr val="bg1">
                    <a:lumMod val="50000"/>
                  </a:schemeClr>
                </a:solidFill>
              </a:rPr>
              <a:t> 2 (Mist + Cloudy, Mist + Broken clouds)</a:t>
            </a:r>
          </a:p>
        </p:txBody>
      </p:sp>
    </p:spTree>
    <p:extLst>
      <p:ext uri="{BB962C8B-B14F-4D97-AF65-F5344CB8AC3E}">
        <p14:creationId xmlns:p14="http://schemas.microsoft.com/office/powerpoint/2010/main" val="2949176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 descr="Google Shape;170;p10">
            <a:extLst>
              <a:ext uri="{FF2B5EF4-FFF2-40B4-BE49-F238E27FC236}">
                <a16:creationId xmlns:a16="http://schemas.microsoft.com/office/drawing/2014/main" id="{EE203D79-454F-DC9D-B144-0FE366AAC5E0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564236" y="-2044400"/>
            <a:ext cx="600983" cy="5272979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61DFBE8F-9FA2-4C7E-C7E2-F8472D7BD86F}"/>
              </a:ext>
            </a:extLst>
          </p:cNvPr>
          <p:cNvGrpSpPr>
            <a:grpSpLocks/>
          </p:cNvGrpSpPr>
          <p:nvPr/>
        </p:nvGrpSpPr>
        <p:grpSpPr bwMode="auto">
          <a:xfrm>
            <a:off x="440292" y="620688"/>
            <a:ext cx="11099800" cy="5956501"/>
            <a:chOff x="0" y="0"/>
            <a:chExt cx="11099762" cy="5460389"/>
          </a:xfrm>
        </p:grpSpPr>
        <p:sp>
          <p:nvSpPr>
            <p:cNvPr id="11" name="Line 2" descr="Google Shape;245;p12">
              <a:extLst>
                <a:ext uri="{FF2B5EF4-FFF2-40B4-BE49-F238E27FC236}">
                  <a16:creationId xmlns:a16="http://schemas.microsoft.com/office/drawing/2014/main" id="{E6B310E5-DFC9-E5BA-87ED-2DCDF5CD7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1270"/>
              <a:ext cx="229417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2" name="Line 3" descr="Google Shape;246;p12">
              <a:extLst>
                <a:ext uri="{FF2B5EF4-FFF2-40B4-BE49-F238E27FC236}">
                  <a16:creationId xmlns:a16="http://schemas.microsoft.com/office/drawing/2014/main" id="{73DBDD1A-D690-8E3E-ECD7-E319B1C7A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3" name="Line 4" descr="Google Shape;247;p12">
              <a:extLst>
                <a:ext uri="{FF2B5EF4-FFF2-40B4-BE49-F238E27FC236}">
                  <a16:creationId xmlns:a16="http://schemas.microsoft.com/office/drawing/2014/main" id="{55B6E623-4A46-AD85-DE05-1B1B190E5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761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4" name="Line 5" descr="Google Shape;248;p12">
              <a:extLst>
                <a:ext uri="{FF2B5EF4-FFF2-40B4-BE49-F238E27FC236}">
                  <a16:creationId xmlns:a16="http://schemas.microsoft.com/office/drawing/2014/main" id="{A7EA94D5-B854-BBC1-EC12-44332FE93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04319" y="1270"/>
              <a:ext cx="2294173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5" name="Line 6" descr="Google Shape;249;p12">
              <a:extLst>
                <a:ext uri="{FF2B5EF4-FFF2-40B4-BE49-F238E27FC236}">
                  <a16:creationId xmlns:a16="http://schemas.microsoft.com/office/drawing/2014/main" id="{76EEB448-145F-C720-FB4D-BCF5CE0C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460388"/>
              <a:ext cx="11098492" cy="1"/>
            </a:xfrm>
            <a:prstGeom prst="line">
              <a:avLst/>
            </a:prstGeom>
            <a:noFill/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</p:grpSp>
      <p:sp>
        <p:nvSpPr>
          <p:cNvPr id="16" name="Text Box 29" descr="Google Shape;397;p15">
            <a:extLst>
              <a:ext uri="{FF2B5EF4-FFF2-40B4-BE49-F238E27FC236}">
                <a16:creationId xmlns:a16="http://schemas.microsoft.com/office/drawing/2014/main" id="{2326A298-8DD9-1C99-04B3-AC183AE4B0B4}"/>
              </a:ext>
            </a:extLst>
          </p:cNvPr>
          <p:cNvSpPr txBox="1">
            <a:spLocks/>
          </p:cNvSpPr>
          <p:nvPr/>
        </p:nvSpPr>
        <p:spPr bwMode="auto">
          <a:xfrm>
            <a:off x="3084222" y="369401"/>
            <a:ext cx="5561013" cy="52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 algn="ctr"/>
            <a:r>
              <a:rPr lang="en-US" altLang="en-US" sz="2800" b="1" dirty="0" err="1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Rekomendasi</a:t>
            </a:r>
            <a:endParaRPr lang="en-US" altLang="en-US" sz="2800" b="1" dirty="0">
              <a:solidFill>
                <a:srgbClr val="3F3F3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7D48A-FF15-BD99-CE2B-5768D7707BB8}"/>
              </a:ext>
            </a:extLst>
          </p:cNvPr>
          <p:cNvSpPr txBox="1"/>
          <p:nvPr/>
        </p:nvSpPr>
        <p:spPr>
          <a:xfrm>
            <a:off x="869582" y="1216061"/>
            <a:ext cx="10297351" cy="4767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200" dirty="0" err="1"/>
              <a:t>Saat</a:t>
            </a:r>
            <a:r>
              <a:rPr lang="en-ID" sz="1200" dirty="0"/>
              <a:t> </a:t>
            </a:r>
            <a:r>
              <a:rPr lang="en-ID" sz="1200" dirty="0" err="1"/>
              <a:t>mengecek</a:t>
            </a:r>
            <a:r>
              <a:rPr lang="en-ID" sz="1200" dirty="0"/>
              <a:t> </a:t>
            </a:r>
            <a:r>
              <a:rPr lang="en-ID" sz="1200" dirty="0" err="1"/>
              <a:t>prediksi</a:t>
            </a:r>
            <a:r>
              <a:rPr lang="en-ID" sz="1200" dirty="0"/>
              <a:t> mana </a:t>
            </a:r>
            <a:r>
              <a:rPr lang="en-ID" sz="1200" dirty="0" err="1"/>
              <a:t>saja</a:t>
            </a:r>
            <a:r>
              <a:rPr lang="en-ID" sz="1200" dirty="0"/>
              <a:t> yang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nilai</a:t>
            </a:r>
            <a:r>
              <a:rPr lang="en-ID" sz="1200" dirty="0"/>
              <a:t> error yang </a:t>
            </a:r>
            <a:r>
              <a:rPr lang="en-ID" sz="1200" dirty="0" err="1"/>
              <a:t>tinggi</a:t>
            </a:r>
            <a:r>
              <a:rPr lang="en-ID" sz="1200" dirty="0"/>
              <a:t>, </a:t>
            </a:r>
            <a:r>
              <a:rPr lang="en-ID" sz="1200" dirty="0" err="1"/>
              <a:t>disarankan</a:t>
            </a:r>
            <a:r>
              <a:rPr lang="en-ID" sz="1200" dirty="0"/>
              <a:t> </a:t>
            </a:r>
            <a:r>
              <a:rPr lang="en-ID" sz="1200" dirty="0" err="1"/>
              <a:t>setelah</a:t>
            </a:r>
            <a:r>
              <a:rPr lang="en-ID" sz="1200" dirty="0"/>
              <a:t> </a:t>
            </a:r>
            <a:r>
              <a:rPr lang="en-ID" sz="1200" dirty="0" err="1"/>
              <a:t>itu</a:t>
            </a:r>
            <a:r>
              <a:rPr lang="en-ID" sz="1200" dirty="0"/>
              <a:t> </a:t>
            </a:r>
            <a:r>
              <a:rPr lang="en-ID" sz="1200" dirty="0" err="1"/>
              <a:t>kita</a:t>
            </a:r>
            <a:r>
              <a:rPr lang="en-ID" sz="1200" dirty="0"/>
              <a:t>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mengecek</a:t>
            </a:r>
            <a:r>
              <a:rPr lang="en-ID" sz="1200" dirty="0"/>
              <a:t> </a:t>
            </a:r>
            <a:r>
              <a:rPr lang="en-ID" sz="1200" dirty="0" err="1"/>
              <a:t>hubungan</a:t>
            </a:r>
            <a:r>
              <a:rPr lang="en-ID" sz="1200" dirty="0"/>
              <a:t> </a:t>
            </a:r>
            <a:r>
              <a:rPr lang="en-ID" sz="1200" dirty="0" err="1"/>
              <a:t>antara</a:t>
            </a:r>
            <a:r>
              <a:rPr lang="en-ID" sz="1200" dirty="0"/>
              <a:t> error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tiap</a:t>
            </a:r>
            <a:r>
              <a:rPr lang="en-ID" sz="1200" dirty="0"/>
              <a:t> </a:t>
            </a:r>
            <a:r>
              <a:rPr lang="en-ID" sz="1200" dirty="0" err="1"/>
              <a:t>variabel</a:t>
            </a:r>
            <a:r>
              <a:rPr lang="en-ID" sz="1200" dirty="0"/>
              <a:t> </a:t>
            </a:r>
            <a:r>
              <a:rPr lang="en-ID" sz="1200" dirty="0" err="1"/>
              <a:t>independen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detail per </a:t>
            </a:r>
            <a:r>
              <a:rPr lang="en-ID" sz="1200" dirty="0" err="1"/>
              <a:t>fitur</a:t>
            </a:r>
            <a:r>
              <a:rPr lang="en-ID" sz="1200" dirty="0"/>
              <a:t> (</a:t>
            </a:r>
            <a:r>
              <a:rPr lang="en-ID" sz="1200" dirty="0" err="1"/>
              <a:t>bisa</a:t>
            </a:r>
            <a:r>
              <a:rPr lang="en-ID" sz="1200" dirty="0"/>
              <a:t> juga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terhadap</a:t>
            </a:r>
            <a:r>
              <a:rPr lang="en-ID" sz="1200" dirty="0"/>
              <a:t> </a:t>
            </a:r>
            <a:r>
              <a:rPr lang="en-ID" sz="1200" dirty="0" err="1"/>
              <a:t>fitur</a:t>
            </a:r>
            <a:r>
              <a:rPr lang="en-ID" sz="1200" dirty="0"/>
              <a:t> </a:t>
            </a:r>
            <a:r>
              <a:rPr lang="en-ID" sz="1200" dirty="0" err="1"/>
              <a:t>baru</a:t>
            </a:r>
            <a:r>
              <a:rPr lang="en-ID" sz="1200" dirty="0"/>
              <a:t> yang </a:t>
            </a:r>
            <a:r>
              <a:rPr lang="en-ID" sz="1200" dirty="0" err="1"/>
              <a:t>dibuat</a:t>
            </a:r>
            <a:r>
              <a:rPr lang="en-ID" sz="1200" dirty="0"/>
              <a:t>). Pada </a:t>
            </a:r>
            <a:r>
              <a:rPr lang="en-ID" sz="1200" dirty="0" err="1"/>
              <a:t>akhirnya</a:t>
            </a:r>
            <a:r>
              <a:rPr lang="en-ID" sz="1200" dirty="0"/>
              <a:t> </a:t>
            </a:r>
            <a:r>
              <a:rPr lang="en-ID" sz="1200" dirty="0" err="1"/>
              <a:t>kita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mengetahui</a:t>
            </a:r>
            <a:r>
              <a:rPr lang="en-ID" sz="1200" dirty="0"/>
              <a:t> </a:t>
            </a:r>
            <a:r>
              <a:rPr lang="en-ID" sz="1200" dirty="0" err="1"/>
              <a:t>sebenarnya</a:t>
            </a:r>
            <a:r>
              <a:rPr lang="en-ID" sz="1200" dirty="0"/>
              <a:t> </a:t>
            </a:r>
            <a:r>
              <a:rPr lang="en-ID" sz="1200" dirty="0" err="1"/>
              <a:t>variabel</a:t>
            </a:r>
            <a:r>
              <a:rPr lang="en-ID" sz="1200" dirty="0"/>
              <a:t> mana </a:t>
            </a:r>
            <a:r>
              <a:rPr lang="en-ID" sz="1200" dirty="0" err="1"/>
              <a:t>saja</a:t>
            </a:r>
            <a:r>
              <a:rPr lang="en-ID" sz="1200" dirty="0"/>
              <a:t> dan </a:t>
            </a:r>
            <a:r>
              <a:rPr lang="en-ID" sz="1200" dirty="0" err="1"/>
              <a:t>aspek</a:t>
            </a:r>
            <a:r>
              <a:rPr lang="en-ID" sz="1200" dirty="0"/>
              <a:t> </a:t>
            </a:r>
            <a:r>
              <a:rPr lang="en-ID" sz="1200" dirty="0" err="1"/>
              <a:t>apa</a:t>
            </a:r>
            <a:r>
              <a:rPr lang="en-ID" sz="1200" dirty="0"/>
              <a:t> yang </a:t>
            </a:r>
            <a:r>
              <a:rPr lang="en-ID" sz="1200" dirty="0" err="1"/>
              <a:t>menyebabkan</a:t>
            </a:r>
            <a:r>
              <a:rPr lang="en-ID" sz="1200" dirty="0"/>
              <a:t> model </a:t>
            </a:r>
            <a:r>
              <a:rPr lang="en-ID" sz="1200" dirty="0" err="1"/>
              <a:t>menghasilkan</a:t>
            </a:r>
            <a:r>
              <a:rPr lang="en-ID" sz="1200" dirty="0"/>
              <a:t> error yang </a:t>
            </a:r>
            <a:r>
              <a:rPr lang="en-ID" sz="1200" dirty="0" err="1"/>
              <a:t>tinggi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mendalam</a:t>
            </a:r>
            <a:r>
              <a:rPr lang="en-ID" sz="1200" dirty="0"/>
              <a:t>, </a:t>
            </a:r>
            <a:r>
              <a:rPr lang="en-ID" sz="1200" dirty="0" err="1"/>
              <a:t>sehingga</a:t>
            </a:r>
            <a:r>
              <a:rPr lang="en-ID" sz="1200" dirty="0"/>
              <a:t> </a:t>
            </a:r>
            <a:r>
              <a:rPr lang="en-ID" sz="1200" dirty="0" err="1"/>
              <a:t>kita</a:t>
            </a:r>
            <a:r>
              <a:rPr lang="en-ID" sz="1200" dirty="0"/>
              <a:t>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melakukan</a:t>
            </a:r>
            <a:r>
              <a:rPr lang="en-ID" sz="1200" dirty="0"/>
              <a:t> training </a:t>
            </a:r>
            <a:r>
              <a:rPr lang="en-ID" sz="1200" dirty="0" err="1"/>
              <a:t>ulang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penerapan</a:t>
            </a:r>
            <a:r>
              <a:rPr lang="en-ID" sz="1200" dirty="0"/>
              <a:t> feature engineering </a:t>
            </a:r>
            <a:r>
              <a:rPr lang="en-ID" sz="1200" dirty="0" err="1"/>
              <a:t>lainnya</a:t>
            </a:r>
            <a:r>
              <a:rPr lang="en-ID" sz="12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D" sz="12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200" dirty="0"/>
              <a:t>Jika </a:t>
            </a:r>
            <a:r>
              <a:rPr lang="en-ID" sz="1200" dirty="0" err="1"/>
              <a:t>memungkinkan</a:t>
            </a:r>
            <a:r>
              <a:rPr lang="en-ID" sz="1200" dirty="0"/>
              <a:t>, </a:t>
            </a:r>
            <a:r>
              <a:rPr lang="en-ID" sz="1200" dirty="0" err="1"/>
              <a:t>penambahan</a:t>
            </a:r>
            <a:r>
              <a:rPr lang="en-ID" sz="1200" dirty="0"/>
              <a:t> </a:t>
            </a:r>
            <a:r>
              <a:rPr lang="en-ID" sz="1200" dirty="0" err="1"/>
              <a:t>fitur</a:t>
            </a:r>
            <a:r>
              <a:rPr lang="en-ID" sz="1200" dirty="0"/>
              <a:t> yang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korelatif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target ('</a:t>
            </a:r>
            <a:r>
              <a:rPr lang="en-ID" sz="1200" dirty="0" err="1"/>
              <a:t>cnt</a:t>
            </a:r>
            <a:r>
              <a:rPr lang="en-ID" sz="1200" dirty="0"/>
              <a:t>'), </a:t>
            </a:r>
            <a:r>
              <a:rPr lang="en-ID" sz="1200" dirty="0" err="1"/>
              <a:t>seperti</a:t>
            </a:r>
            <a:r>
              <a:rPr lang="en-ID" sz="1200" dirty="0"/>
              <a:t> data </a:t>
            </a:r>
            <a:r>
              <a:rPr lang="en-ID" sz="1200" dirty="0" err="1"/>
              <a:t>lokasi</a:t>
            </a:r>
            <a:r>
              <a:rPr lang="en-ID" sz="1200" dirty="0"/>
              <a:t> longitude, latitude, </a:t>
            </a:r>
            <a:r>
              <a:rPr lang="en-ID" sz="1200" dirty="0" err="1"/>
              <a:t>keadaan</a:t>
            </a:r>
            <a:r>
              <a:rPr lang="en-ID" sz="1200" dirty="0"/>
              <a:t> </a:t>
            </a:r>
            <a:r>
              <a:rPr lang="en-ID" sz="1200" dirty="0" err="1"/>
              <a:t>tanah</a:t>
            </a:r>
            <a:r>
              <a:rPr lang="en-ID" sz="1200" dirty="0"/>
              <a:t>, </a:t>
            </a:r>
            <a:r>
              <a:rPr lang="en-ID" sz="1200" dirty="0" err="1"/>
              <a:t>jumlah</a:t>
            </a:r>
            <a:r>
              <a:rPr lang="en-ID" sz="1200" dirty="0"/>
              <a:t> </a:t>
            </a:r>
            <a:r>
              <a:rPr lang="en-ID" sz="1200" dirty="0" err="1"/>
              <a:t>taman</a:t>
            </a:r>
            <a:r>
              <a:rPr lang="en-ID" sz="1200" dirty="0"/>
              <a:t> </a:t>
            </a:r>
            <a:r>
              <a:rPr lang="en-ID" sz="1200" dirty="0" err="1"/>
              <a:t>dll</a:t>
            </a:r>
            <a:r>
              <a:rPr lang="en-ID" sz="1200" dirty="0"/>
              <a:t> yang </a:t>
            </a:r>
            <a:r>
              <a:rPr lang="en-ID" sz="1200" dirty="0" err="1"/>
              <a:t>berhubungan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data </a:t>
            </a:r>
            <a:r>
              <a:rPr lang="en-ID" sz="1200" dirty="0" err="1"/>
              <a:t>lokasi</a:t>
            </a:r>
            <a:r>
              <a:rPr lang="en-ID" sz="1200" dirty="0"/>
              <a:t>/</a:t>
            </a:r>
            <a:r>
              <a:rPr lang="en-ID" sz="1200" dirty="0" err="1"/>
              <a:t>tempat</a:t>
            </a:r>
            <a:r>
              <a:rPr lang="en-ID" sz="1200" dirty="0"/>
              <a:t>. </a:t>
            </a:r>
            <a:r>
              <a:rPr lang="en-ID" sz="1200" dirty="0" err="1"/>
              <a:t>Selain</a:t>
            </a:r>
            <a:r>
              <a:rPr lang="en-ID" sz="1200" dirty="0"/>
              <a:t> </a:t>
            </a:r>
            <a:r>
              <a:rPr lang="en-ID" sz="1200" dirty="0" err="1"/>
              <a:t>itu</a:t>
            </a:r>
            <a:r>
              <a:rPr lang="en-ID" sz="1200" dirty="0"/>
              <a:t>, </a:t>
            </a:r>
            <a:r>
              <a:rPr lang="en-ID" sz="1200" dirty="0" err="1"/>
              <a:t>adanya</a:t>
            </a:r>
            <a:r>
              <a:rPr lang="en-ID" sz="1200" dirty="0"/>
              <a:t> </a:t>
            </a:r>
            <a:r>
              <a:rPr lang="en-ID" sz="1200" dirty="0" err="1"/>
              <a:t>penambahan</a:t>
            </a:r>
            <a:r>
              <a:rPr lang="en-ID" sz="1200" dirty="0"/>
              <a:t> data </a:t>
            </a:r>
            <a:r>
              <a:rPr lang="en-ID" sz="1200" dirty="0" err="1"/>
              <a:t>terkini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Capital Bikeshare </a:t>
            </a:r>
            <a:r>
              <a:rPr lang="en-ID" sz="1200" dirty="0" err="1"/>
              <a:t>tentu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mengimprovisasi</a:t>
            </a:r>
            <a:r>
              <a:rPr lang="en-ID" sz="1200" dirty="0"/>
              <a:t> </a:t>
            </a:r>
            <a:r>
              <a:rPr lang="en-ID" sz="1200" dirty="0" err="1"/>
              <a:t>kapasitas</a:t>
            </a:r>
            <a:r>
              <a:rPr lang="en-ID" sz="1200" dirty="0"/>
              <a:t> </a:t>
            </a:r>
            <a:r>
              <a:rPr lang="en-ID" sz="1200" dirty="0" err="1"/>
              <a:t>prediksi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model.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D" sz="12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200" dirty="0"/>
              <a:t>Jika </a:t>
            </a:r>
            <a:r>
              <a:rPr lang="en-ID" sz="1200" dirty="0" err="1"/>
              <a:t>ada</a:t>
            </a:r>
            <a:r>
              <a:rPr lang="en-ID" sz="1200" dirty="0"/>
              <a:t> </a:t>
            </a:r>
            <a:r>
              <a:rPr lang="en-ID" sz="1200" dirty="0" err="1"/>
              <a:t>penambahan</a:t>
            </a:r>
            <a:r>
              <a:rPr lang="en-ID" sz="1200" dirty="0"/>
              <a:t> </a:t>
            </a:r>
            <a:r>
              <a:rPr lang="en-ID" sz="1200" dirty="0" err="1"/>
              <a:t>banyak</a:t>
            </a:r>
            <a:r>
              <a:rPr lang="en-ID" sz="1200" dirty="0"/>
              <a:t> data,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dicoba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model yang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kompleks</a:t>
            </a:r>
            <a:r>
              <a:rPr lang="en-ID" sz="1200" dirty="0"/>
              <a:t>, </a:t>
            </a:r>
            <a:r>
              <a:rPr lang="en-ID" sz="1200" dirty="0" err="1"/>
              <a:t>seperti</a:t>
            </a:r>
            <a:r>
              <a:rPr lang="en-ID" sz="1200" dirty="0"/>
              <a:t> recursive neural networks (RNN). </a:t>
            </a:r>
            <a:r>
              <a:rPr lang="en-ID" sz="1200" dirty="0" err="1"/>
              <a:t>Namun</a:t>
            </a:r>
            <a:r>
              <a:rPr lang="en-ID" sz="1200" dirty="0"/>
              <a:t>, </a:t>
            </a:r>
            <a:r>
              <a:rPr lang="en-ID" sz="1200" dirty="0" err="1"/>
              <a:t>kalau</a:t>
            </a:r>
            <a:r>
              <a:rPr lang="en-ID" sz="1200" dirty="0"/>
              <a:t> </a:t>
            </a:r>
            <a:r>
              <a:rPr lang="en-ID" sz="1200" dirty="0" err="1"/>
              <a:t>jumlah</a:t>
            </a:r>
            <a:r>
              <a:rPr lang="en-ID" sz="1200" dirty="0"/>
              <a:t> data dan </a:t>
            </a:r>
            <a:r>
              <a:rPr lang="en-ID" sz="1200" dirty="0" err="1"/>
              <a:t>fiturnya</a:t>
            </a:r>
            <a:r>
              <a:rPr lang="en-ID" sz="1200" dirty="0"/>
              <a:t> </a:t>
            </a:r>
            <a:r>
              <a:rPr lang="en-ID" sz="1200" dirty="0" err="1"/>
              <a:t>masih</a:t>
            </a:r>
            <a:r>
              <a:rPr lang="en-ID" sz="1200" dirty="0"/>
              <a:t> </a:t>
            </a:r>
            <a:r>
              <a:rPr lang="en-ID" sz="1200" dirty="0" err="1"/>
              <a:t>seperti</a:t>
            </a:r>
            <a:r>
              <a:rPr lang="en-ID" sz="1200" dirty="0"/>
              <a:t> dataset </a:t>
            </a:r>
            <a:r>
              <a:rPr lang="en-ID" sz="1200" dirty="0" err="1"/>
              <a:t>ini</a:t>
            </a:r>
            <a:r>
              <a:rPr lang="en-ID" sz="1200" dirty="0"/>
              <a:t>, </a:t>
            </a:r>
            <a:r>
              <a:rPr lang="en-ID" sz="1200" dirty="0" err="1"/>
              <a:t>kemungkinan</a:t>
            </a:r>
            <a:r>
              <a:rPr lang="en-ID" sz="1200" dirty="0"/>
              <a:t> </a:t>
            </a:r>
            <a:r>
              <a:rPr lang="en-ID" sz="1200" dirty="0" err="1"/>
              <a:t>besar</a:t>
            </a:r>
            <a:r>
              <a:rPr lang="en-ID" sz="1200" dirty="0"/>
              <a:t>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mengubah</a:t>
            </a:r>
            <a:r>
              <a:rPr lang="en-ID" sz="1200" dirty="0"/>
              <a:t> </a:t>
            </a:r>
            <a:r>
              <a:rPr lang="en-ID" sz="1200" dirty="0" err="1"/>
              <a:t>hasilnya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signifikan</a:t>
            </a:r>
            <a:r>
              <a:rPr lang="en-ID" sz="12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D" sz="12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200" dirty="0"/>
              <a:t>Model yang </a:t>
            </a:r>
            <a:r>
              <a:rPr lang="en-ID" sz="1200" dirty="0" err="1"/>
              <a:t>sudah</a:t>
            </a:r>
            <a:r>
              <a:rPr lang="en-ID" sz="1200" dirty="0"/>
              <a:t> </a:t>
            </a:r>
            <a:r>
              <a:rPr lang="en-ID" sz="1200" dirty="0" err="1"/>
              <a:t>dibangun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dimanfaatkan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pengembangan</a:t>
            </a:r>
            <a:r>
              <a:rPr lang="en-ID" sz="1200" dirty="0"/>
              <a:t> </a:t>
            </a:r>
            <a:r>
              <a:rPr lang="en-ID" sz="1200" dirty="0" err="1"/>
              <a:t>pembuatan</a:t>
            </a:r>
            <a:r>
              <a:rPr lang="en-ID" sz="1200" dirty="0"/>
              <a:t> model </a:t>
            </a:r>
            <a:r>
              <a:rPr lang="en-ID" sz="1200" dirty="0" err="1"/>
              <a:t>lainnya</a:t>
            </a:r>
            <a:r>
              <a:rPr lang="en-ID" sz="1200" dirty="0"/>
              <a:t>. </a:t>
            </a:r>
            <a:r>
              <a:rPr lang="en-ID" sz="1200" dirty="0" err="1"/>
              <a:t>Contohnya</a:t>
            </a:r>
            <a:r>
              <a:rPr lang="en-ID" sz="1200" dirty="0"/>
              <a:t> </a:t>
            </a:r>
            <a:r>
              <a:rPr lang="en-ID" sz="1200" dirty="0" err="1"/>
              <a:t>seperti</a:t>
            </a:r>
            <a:r>
              <a:rPr lang="en-ID" sz="1200" dirty="0"/>
              <a:t> </a:t>
            </a:r>
            <a:r>
              <a:rPr lang="en-ID" sz="1200" dirty="0" err="1"/>
              <a:t>pembuatan</a:t>
            </a:r>
            <a:r>
              <a:rPr lang="en-ID" sz="1200" dirty="0"/>
              <a:t> model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memprediksi</a:t>
            </a:r>
            <a:r>
              <a:rPr lang="en-ID" sz="1200" dirty="0"/>
              <a:t> update </a:t>
            </a:r>
            <a:r>
              <a:rPr lang="en-ID" sz="1200" dirty="0" err="1"/>
              <a:t>jumlah</a:t>
            </a:r>
            <a:r>
              <a:rPr lang="en-ID" sz="1200" dirty="0"/>
              <a:t> </a:t>
            </a:r>
            <a:r>
              <a:rPr lang="en-ID" sz="1200" dirty="0" err="1"/>
              <a:t>pengguna</a:t>
            </a:r>
            <a:r>
              <a:rPr lang="en-ID" sz="1200" dirty="0"/>
              <a:t> </a:t>
            </a:r>
            <a:r>
              <a:rPr lang="en-ID" sz="1200" dirty="0" err="1"/>
              <a:t>sepeda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kios</a:t>
            </a:r>
            <a:r>
              <a:rPr lang="en-ID" sz="1200" dirty="0"/>
              <a:t>/outlet yang </a:t>
            </a:r>
            <a:r>
              <a:rPr lang="en-ID" sz="1200" dirty="0" err="1"/>
              <a:t>memiliki</a:t>
            </a:r>
            <a:r>
              <a:rPr lang="en-ID" sz="1200" dirty="0"/>
              <a:t> review </a:t>
            </a:r>
            <a:r>
              <a:rPr lang="en-ID" sz="1200" dirty="0" err="1"/>
              <a:t>berupa</a:t>
            </a:r>
            <a:r>
              <a:rPr lang="en-ID" sz="1200" dirty="0"/>
              <a:t> data </a:t>
            </a:r>
            <a:r>
              <a:rPr lang="en-ID" sz="1200" dirty="0" err="1"/>
              <a:t>teks</a:t>
            </a:r>
            <a:r>
              <a:rPr lang="en-ID" sz="12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D" sz="12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200" dirty="0" err="1"/>
              <a:t>Memperluas</a:t>
            </a:r>
            <a:r>
              <a:rPr lang="en-ID" sz="1200" dirty="0"/>
              <a:t> </a:t>
            </a:r>
            <a:r>
              <a:rPr lang="en-ID" sz="1200" dirty="0" err="1"/>
              <a:t>kombinasi</a:t>
            </a:r>
            <a:r>
              <a:rPr lang="en-ID" sz="1200" dirty="0"/>
              <a:t> parameter </a:t>
            </a:r>
            <a:r>
              <a:rPr lang="en-ID" sz="1200" dirty="0" err="1"/>
              <a:t>untuk</a:t>
            </a:r>
            <a:r>
              <a:rPr lang="en-ID" sz="1200" dirty="0"/>
              <a:t> tuning pada model LGBM, </a:t>
            </a:r>
            <a:r>
              <a:rPr lang="en-ID" sz="1200" dirty="0" err="1"/>
              <a:t>karena</a:t>
            </a:r>
            <a:r>
              <a:rPr lang="en-ID" sz="1200" dirty="0"/>
              <a:t> model </a:t>
            </a:r>
            <a:r>
              <a:rPr lang="en-ID" sz="1200" dirty="0" err="1"/>
              <a:t>ini</a:t>
            </a:r>
            <a:r>
              <a:rPr lang="en-ID" sz="1200" dirty="0"/>
              <a:t> sangat </a:t>
            </a:r>
            <a:r>
              <a:rPr lang="en-ID" sz="1200" dirty="0" err="1"/>
              <a:t>sensitif</a:t>
            </a:r>
            <a:r>
              <a:rPr lang="en-ID" sz="1200" dirty="0"/>
              <a:t> </a:t>
            </a:r>
            <a:r>
              <a:rPr lang="en-ID" sz="1200" dirty="0" err="1"/>
              <a:t>terhadap</a:t>
            </a:r>
            <a:r>
              <a:rPr lang="en-ID" sz="1200" dirty="0"/>
              <a:t> overfitting yang </a:t>
            </a:r>
            <a:r>
              <a:rPr lang="en-ID" sz="1200" dirty="0" err="1"/>
              <a:t>artinya</a:t>
            </a:r>
            <a:r>
              <a:rPr lang="en-ID" sz="1200" dirty="0"/>
              <a:t> </a:t>
            </a:r>
            <a:r>
              <a:rPr lang="en-ID" sz="1200" dirty="0" err="1"/>
              <a:t>pemilihan</a:t>
            </a:r>
            <a:r>
              <a:rPr lang="en-ID" sz="1200" dirty="0"/>
              <a:t> parameter </a:t>
            </a:r>
            <a:r>
              <a:rPr lang="en-ID" sz="1200" dirty="0" err="1"/>
              <a:t>nya</a:t>
            </a:r>
            <a:r>
              <a:rPr lang="en-ID" sz="1200" dirty="0"/>
              <a:t> </a:t>
            </a:r>
            <a:r>
              <a:rPr lang="en-ID" sz="1200" dirty="0" err="1"/>
              <a:t>harus</a:t>
            </a:r>
            <a:r>
              <a:rPr lang="en-ID" sz="1200" dirty="0"/>
              <a:t> </a:t>
            </a:r>
            <a:r>
              <a:rPr lang="en-ID" sz="1200" dirty="0" err="1"/>
              <a:t>tepat</a:t>
            </a:r>
            <a:r>
              <a:rPr lang="en-ID" sz="1200" dirty="0"/>
              <a:t>,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harapan</a:t>
            </a:r>
            <a:r>
              <a:rPr lang="en-ID" sz="1200" dirty="0"/>
              <a:t>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model </a:t>
            </a:r>
            <a:r>
              <a:rPr lang="en-ID" sz="1200" dirty="0" err="1"/>
              <a:t>menjadi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baik</a:t>
            </a:r>
            <a:r>
              <a:rPr lang="en-ID" sz="1200" dirty="0"/>
              <a:t> </a:t>
            </a:r>
            <a:r>
              <a:rPr lang="en-ID" sz="1200" dirty="0" err="1"/>
              <a:t>lagi</a:t>
            </a:r>
            <a:r>
              <a:rPr lang="en-ID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7894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ctrTitle" idx="4294967295"/>
          </p:nvPr>
        </p:nvSpPr>
        <p:spPr>
          <a:xfrm>
            <a:off x="983432" y="1484784"/>
            <a:ext cx="8447088" cy="3314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 sz="5400" dirty="0" err="1">
                <a:effectLst>
                  <a:reflection blurRad="6350" stA="50000" endA="300" endPos="50000" dist="60007" dir="5400000" sy="-100000" algn="bl" rotWithShape="0"/>
                </a:effectLst>
              </a:rPr>
              <a:t>Terima</a:t>
            </a:r>
            <a:r>
              <a:rPr lang="en-US" sz="5400" dirty="0">
                <a:effectLst>
                  <a:reflection blurRad="6350" stA="50000" endA="300" endPos="50000" dist="60007" dir="5400000" sy="-100000" algn="bl" rotWithShape="0"/>
                </a:effectLst>
              </a:rPr>
              <a:t> </a:t>
            </a:r>
            <a:r>
              <a:rPr lang="en-US" sz="5400" dirty="0" err="1">
                <a:effectLst>
                  <a:reflection blurRad="6350" stA="50000" endA="300" endPos="50000" dist="60007" dir="5400000" sy="-100000" algn="bl" rotWithShape="0"/>
                </a:effectLst>
              </a:rPr>
              <a:t>kasih</a:t>
            </a:r>
            <a:r>
              <a:rPr lang="en-US" sz="5400" dirty="0">
                <a:effectLst>
                  <a:reflection blurRad="6350" stA="50000" endA="300" endPos="50000" dist="60007" dir="5400000" sy="-100000" algn="bl" rotWithShape="0"/>
                </a:effectLst>
              </a:rPr>
              <a:t> </a:t>
            </a:r>
            <a:endParaRPr sz="5400" dirty="0"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5855B0-EB18-46A9-8EAB-6F141494B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3993" y="1033460"/>
            <a:ext cx="5822499" cy="45066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C271701-3477-3F90-9939-CB4E21684757}"/>
              </a:ext>
            </a:extLst>
          </p:cNvPr>
          <p:cNvGrpSpPr/>
          <p:nvPr/>
        </p:nvGrpSpPr>
        <p:grpSpPr>
          <a:xfrm>
            <a:off x="551384" y="620688"/>
            <a:ext cx="3919834" cy="287668"/>
            <a:chOff x="566738" y="586014"/>
            <a:chExt cx="3919834" cy="287668"/>
          </a:xfrm>
        </p:grpSpPr>
        <p:grpSp>
          <p:nvGrpSpPr>
            <p:cNvPr id="3" name="Group 10">
              <a:extLst>
                <a:ext uri="{FF2B5EF4-FFF2-40B4-BE49-F238E27FC236}">
                  <a16:creationId xmlns:a16="http://schemas.microsoft.com/office/drawing/2014/main" id="{550A391E-180E-27C2-CF9B-96B06E9F47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7" name="Rectangle 11" descr="Google Shape;41;p4">
                <a:extLst>
                  <a:ext uri="{FF2B5EF4-FFF2-40B4-BE49-F238E27FC236}">
                    <a16:creationId xmlns:a16="http://schemas.microsoft.com/office/drawing/2014/main" id="{D29A2049-7A95-65BB-F847-A33E2A6BDC64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Rectangle 12" descr="Google Shape;42;p4">
                <a:extLst>
                  <a:ext uri="{FF2B5EF4-FFF2-40B4-BE49-F238E27FC236}">
                    <a16:creationId xmlns:a16="http://schemas.microsoft.com/office/drawing/2014/main" id="{FEE69102-C8B7-04E1-5642-049DA5203FE7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" name="Text Box 13" descr="Google Shape;43;p4">
              <a:extLst>
                <a:ext uri="{FF2B5EF4-FFF2-40B4-BE49-F238E27FC236}">
                  <a16:creationId xmlns:a16="http://schemas.microsoft.com/office/drawing/2014/main" id="{8E24DE97-4B3B-7ED8-4DF0-51FA283325D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 descr="Google Shape;170;p10">
            <a:extLst>
              <a:ext uri="{FF2B5EF4-FFF2-40B4-BE49-F238E27FC236}">
                <a16:creationId xmlns:a16="http://schemas.microsoft.com/office/drawing/2014/main" id="{EE203D79-454F-DC9D-B144-0FE366AAC5E0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197045" y="-1886984"/>
            <a:ext cx="1421478" cy="5416997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61DFBE8F-9FA2-4C7E-C7E2-F8472D7BD86F}"/>
              </a:ext>
            </a:extLst>
          </p:cNvPr>
          <p:cNvGrpSpPr>
            <a:grpSpLocks/>
          </p:cNvGrpSpPr>
          <p:nvPr/>
        </p:nvGrpSpPr>
        <p:grpSpPr bwMode="auto">
          <a:xfrm>
            <a:off x="440292" y="620688"/>
            <a:ext cx="11099800" cy="5956501"/>
            <a:chOff x="0" y="0"/>
            <a:chExt cx="11099762" cy="5460389"/>
          </a:xfrm>
        </p:grpSpPr>
        <p:sp>
          <p:nvSpPr>
            <p:cNvPr id="11" name="Line 2" descr="Google Shape;245;p12">
              <a:extLst>
                <a:ext uri="{FF2B5EF4-FFF2-40B4-BE49-F238E27FC236}">
                  <a16:creationId xmlns:a16="http://schemas.microsoft.com/office/drawing/2014/main" id="{E6B310E5-DFC9-E5BA-87ED-2DCDF5CD7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1270"/>
              <a:ext cx="2294172" cy="1"/>
            </a:xfrm>
            <a:prstGeom prst="line">
              <a:avLst/>
            </a:prstGeom>
            <a:no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2" name="Line 3" descr="Google Shape;246;p12">
              <a:extLst>
                <a:ext uri="{FF2B5EF4-FFF2-40B4-BE49-F238E27FC236}">
                  <a16:creationId xmlns:a16="http://schemas.microsoft.com/office/drawing/2014/main" id="{73DBDD1A-D690-8E3E-ECD7-E319B1C7A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3" name="Line 4" descr="Google Shape;247;p12">
              <a:extLst>
                <a:ext uri="{FF2B5EF4-FFF2-40B4-BE49-F238E27FC236}">
                  <a16:creationId xmlns:a16="http://schemas.microsoft.com/office/drawing/2014/main" id="{55B6E623-4A46-AD85-DE05-1B1B190E5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761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4" name="Line 5" descr="Google Shape;248;p12">
              <a:extLst>
                <a:ext uri="{FF2B5EF4-FFF2-40B4-BE49-F238E27FC236}">
                  <a16:creationId xmlns:a16="http://schemas.microsoft.com/office/drawing/2014/main" id="{A7EA94D5-B854-BBC1-EC12-44332FE93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04319" y="1270"/>
              <a:ext cx="2294173" cy="1"/>
            </a:xfrm>
            <a:prstGeom prst="line">
              <a:avLst/>
            </a:prstGeom>
            <a:no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5" name="Line 6" descr="Google Shape;249;p12">
              <a:extLst>
                <a:ext uri="{FF2B5EF4-FFF2-40B4-BE49-F238E27FC236}">
                  <a16:creationId xmlns:a16="http://schemas.microsoft.com/office/drawing/2014/main" id="{76EEB448-145F-C720-FB4D-BCF5CE0C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460388"/>
              <a:ext cx="11098492" cy="1"/>
            </a:xfrm>
            <a:prstGeom prst="line">
              <a:avLst/>
            </a:prstGeom>
            <a:no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</p:grpSp>
      <p:sp>
        <p:nvSpPr>
          <p:cNvPr id="16" name="Text Box 29" descr="Google Shape;397;p15">
            <a:extLst>
              <a:ext uri="{FF2B5EF4-FFF2-40B4-BE49-F238E27FC236}">
                <a16:creationId xmlns:a16="http://schemas.microsoft.com/office/drawing/2014/main" id="{2326A298-8DD9-1C99-04B3-AC183AE4B0B4}"/>
              </a:ext>
            </a:extLst>
          </p:cNvPr>
          <p:cNvSpPr txBox="1">
            <a:spLocks/>
          </p:cNvSpPr>
          <p:nvPr/>
        </p:nvSpPr>
        <p:spPr bwMode="auto">
          <a:xfrm>
            <a:off x="2871714" y="432569"/>
            <a:ext cx="6058748" cy="64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pPr algn="ctr"/>
            <a:r>
              <a:rPr lang="en-US" altLang="en-US" sz="3600" b="1" dirty="0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Context</a:t>
            </a:r>
            <a:endParaRPr lang="en-US" altLang="en-US" sz="3600" b="1" dirty="0">
              <a:solidFill>
                <a:srgbClr val="3F3F3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26137-96E3-235E-7C56-4797726B58D6}"/>
              </a:ext>
            </a:extLst>
          </p:cNvPr>
          <p:cNvSpPr txBox="1"/>
          <p:nvPr/>
        </p:nvSpPr>
        <p:spPr>
          <a:xfrm>
            <a:off x="5087888" y="1895108"/>
            <a:ext cx="6058749" cy="439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bike sharing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layanan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sewa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sepeda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otomatis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melalui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kios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seluruh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kota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Washington D.C . Capital Bikeshare, yang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beroperasi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sejak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2010,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memiliki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700+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kios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5400+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sepeda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menjadikannya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sewa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sepeda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terbesar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Amerika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Serikat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hingga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2013. Data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dari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mempelajari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mobilitas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kota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Faktor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seperti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cuaca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jam, dan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musim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mempengaruhi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permintaan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sepeda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yang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meningkatkan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profit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terdaftar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ID" sz="16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kasual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ID" sz="16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Acknowledgements </a:t>
            </a:r>
            <a:r>
              <a:rPr lang="en-ID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en-ID" b="0" i="0" dirty="0" err="1">
                <a:solidFill>
                  <a:srgbClr val="3C4043"/>
                </a:solidFill>
                <a:effectLst/>
                <a:latin typeface="Inter"/>
              </a:rPr>
              <a:t>Fanaee</a:t>
            </a:r>
            <a:r>
              <a:rPr lang="en-ID" b="0" i="0" dirty="0">
                <a:solidFill>
                  <a:srgbClr val="3C4043"/>
                </a:solidFill>
                <a:effectLst/>
                <a:latin typeface="Inter"/>
              </a:rPr>
              <a:t>-T, </a:t>
            </a:r>
            <a:r>
              <a:rPr lang="en-ID" b="0" i="0" dirty="0" err="1">
                <a:solidFill>
                  <a:srgbClr val="3C4043"/>
                </a:solidFill>
                <a:effectLst/>
                <a:latin typeface="Inter"/>
              </a:rPr>
              <a:t>Hadi</a:t>
            </a:r>
            <a:r>
              <a:rPr lang="en-ID" b="0" i="0" dirty="0">
                <a:solidFill>
                  <a:srgbClr val="3C4043"/>
                </a:solidFill>
                <a:effectLst/>
                <a:latin typeface="Inter"/>
              </a:rPr>
              <a:t>, and Gama, Joao, </a:t>
            </a:r>
            <a:r>
              <a:rPr lang="en-ID" b="0" i="1" dirty="0">
                <a:solidFill>
                  <a:srgbClr val="3C4043"/>
                </a:solidFill>
                <a:effectLst/>
                <a:latin typeface="Inter"/>
              </a:rPr>
              <a:t>Event </a:t>
            </a:r>
            <a:r>
              <a:rPr lang="en-ID" b="0" i="1" dirty="0" err="1">
                <a:solidFill>
                  <a:srgbClr val="3C4043"/>
                </a:solidFill>
                <a:effectLst/>
                <a:latin typeface="Inter"/>
              </a:rPr>
              <a:t>labeling</a:t>
            </a:r>
            <a:r>
              <a:rPr lang="en-ID" b="0" i="1" dirty="0">
                <a:solidFill>
                  <a:srgbClr val="3C4043"/>
                </a:solidFill>
                <a:effectLst/>
                <a:latin typeface="Inter"/>
              </a:rPr>
              <a:t> combining ensemble detectors and background knowledge</a:t>
            </a:r>
            <a:r>
              <a:rPr lang="en-ID" b="0" i="0" dirty="0">
                <a:solidFill>
                  <a:srgbClr val="3C4043"/>
                </a:solidFill>
                <a:effectLst/>
                <a:latin typeface="Inter"/>
              </a:rPr>
              <a:t>, Progress in Artificial Intelligence (2013): pp. 1-15, Springer Berlin Heidelberg.</a:t>
            </a:r>
            <a:endParaRPr lang="en-ID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picture containing font, graphics, text, graphic design&#10;&#10;Description automatically generated">
            <a:extLst>
              <a:ext uri="{FF2B5EF4-FFF2-40B4-BE49-F238E27FC236}">
                <a16:creationId xmlns:a16="http://schemas.microsoft.com/office/drawing/2014/main" id="{0705CCAE-480E-A297-03F5-98F29353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5" y="3463268"/>
            <a:ext cx="4130214" cy="7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6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 descr="Google Shape;170;p10">
            <a:extLst>
              <a:ext uri="{FF2B5EF4-FFF2-40B4-BE49-F238E27FC236}">
                <a16:creationId xmlns:a16="http://schemas.microsoft.com/office/drawing/2014/main" id="{EE203D79-454F-DC9D-B144-0FE366AAC5E0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125035" y="-1814975"/>
            <a:ext cx="1421478" cy="5272979"/>
          </a:xfrm>
          <a:prstGeom prst="rect">
            <a:avLst/>
          </a:prstGeom>
          <a:solidFill>
            <a:srgbClr val="243B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61DFBE8F-9FA2-4C7E-C7E2-F8472D7BD86F}"/>
              </a:ext>
            </a:extLst>
          </p:cNvPr>
          <p:cNvGrpSpPr>
            <a:grpSpLocks/>
          </p:cNvGrpSpPr>
          <p:nvPr/>
        </p:nvGrpSpPr>
        <p:grpSpPr bwMode="auto">
          <a:xfrm>
            <a:off x="335360" y="450749"/>
            <a:ext cx="11099800" cy="5956501"/>
            <a:chOff x="0" y="0"/>
            <a:chExt cx="11099762" cy="5460389"/>
          </a:xfrm>
        </p:grpSpPr>
        <p:sp>
          <p:nvSpPr>
            <p:cNvPr id="11" name="Line 2" descr="Google Shape;245;p12">
              <a:extLst>
                <a:ext uri="{FF2B5EF4-FFF2-40B4-BE49-F238E27FC236}">
                  <a16:creationId xmlns:a16="http://schemas.microsoft.com/office/drawing/2014/main" id="{E6B310E5-DFC9-E5BA-87ED-2DCDF5CD7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1270"/>
              <a:ext cx="2294172" cy="1"/>
            </a:xfrm>
            <a:prstGeom prst="line">
              <a:avLst/>
            </a:prstGeom>
            <a:noFill/>
            <a:ln w="9525" cap="flat" cmpd="sng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2" name="Line 3" descr="Google Shape;246;p12">
              <a:extLst>
                <a:ext uri="{FF2B5EF4-FFF2-40B4-BE49-F238E27FC236}">
                  <a16:creationId xmlns:a16="http://schemas.microsoft.com/office/drawing/2014/main" id="{73DBDD1A-D690-8E3E-ECD7-E319B1C7A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3" name="Line 4" descr="Google Shape;247;p12">
              <a:extLst>
                <a:ext uri="{FF2B5EF4-FFF2-40B4-BE49-F238E27FC236}">
                  <a16:creationId xmlns:a16="http://schemas.microsoft.com/office/drawing/2014/main" id="{55B6E623-4A46-AD85-DE05-1B1B190E5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761" y="0"/>
              <a:ext cx="1" cy="5460389"/>
            </a:xfrm>
            <a:prstGeom prst="line">
              <a:avLst/>
            </a:prstGeom>
            <a:noFill/>
            <a:ln w="9525" cap="flat" cmpd="sng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4" name="Line 5" descr="Google Shape;248;p12">
              <a:extLst>
                <a:ext uri="{FF2B5EF4-FFF2-40B4-BE49-F238E27FC236}">
                  <a16:creationId xmlns:a16="http://schemas.microsoft.com/office/drawing/2014/main" id="{A7EA94D5-B854-BBC1-EC12-44332FE93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04319" y="1270"/>
              <a:ext cx="2294173" cy="1"/>
            </a:xfrm>
            <a:prstGeom prst="line">
              <a:avLst/>
            </a:prstGeom>
            <a:noFill/>
            <a:ln w="9525" cap="flat" cmpd="sng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  <p:sp>
          <p:nvSpPr>
            <p:cNvPr id="15" name="Line 6" descr="Google Shape;249;p12">
              <a:extLst>
                <a:ext uri="{FF2B5EF4-FFF2-40B4-BE49-F238E27FC236}">
                  <a16:creationId xmlns:a16="http://schemas.microsoft.com/office/drawing/2014/main" id="{76EEB448-145F-C720-FB4D-BCF5CE0CC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460388"/>
              <a:ext cx="11098492" cy="1"/>
            </a:xfrm>
            <a:prstGeom prst="line">
              <a:avLst/>
            </a:prstGeom>
            <a:noFill/>
            <a:ln w="9525" cap="flat" cmpd="sng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altLang="en-US"/>
            </a:p>
          </p:txBody>
        </p:sp>
      </p:grpSp>
      <p:sp>
        <p:nvSpPr>
          <p:cNvPr id="16" name="Text Box 29" descr="Google Shape;397;p15">
            <a:extLst>
              <a:ext uri="{FF2B5EF4-FFF2-40B4-BE49-F238E27FC236}">
                <a16:creationId xmlns:a16="http://schemas.microsoft.com/office/drawing/2014/main" id="{2326A298-8DD9-1C99-04B3-AC183AE4B0B4}"/>
              </a:ext>
            </a:extLst>
          </p:cNvPr>
          <p:cNvSpPr txBox="1">
            <a:spLocks/>
          </p:cNvSpPr>
          <p:nvPr/>
        </p:nvSpPr>
        <p:spPr bwMode="auto">
          <a:xfrm>
            <a:off x="2806399" y="313703"/>
            <a:ext cx="6058749" cy="1015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pPr algn="ctr"/>
            <a:r>
              <a:rPr lang="en-US" altLang="en-US" sz="3000" b="1" dirty="0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Problem </a:t>
            </a:r>
          </a:p>
          <a:p>
            <a:pPr algn="ctr"/>
            <a:r>
              <a:rPr lang="en-US" altLang="en-US" sz="3000" b="1" dirty="0">
                <a:solidFill>
                  <a:schemeClr val="bg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Statement</a:t>
            </a:r>
            <a:endParaRPr lang="en-US" altLang="en-US" sz="3000" b="1" dirty="0">
              <a:solidFill>
                <a:srgbClr val="3F3F3F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BFE3B-6A0C-1E64-9606-E8B3F535D584}"/>
              </a:ext>
            </a:extLst>
          </p:cNvPr>
          <p:cNvSpPr txBox="1"/>
          <p:nvPr/>
        </p:nvSpPr>
        <p:spPr>
          <a:xfrm>
            <a:off x="900989" y="1844824"/>
            <a:ext cx="5699065" cy="424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ID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Salah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satu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tantangan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terbesar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perusahaan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Capital Bikeshare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pemecahan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masalah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memiliki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bisnis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menguntungkan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finansial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juga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mengoptimalkan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bike-sharing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memenuhi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permintaan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berfluktuasi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meminimalkan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biaya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operasional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ID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Mengingat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banyak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faktor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mempengaruhi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jumlah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sepeda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akan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disewa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dari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bike-sharing pada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waktu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tertentu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masalah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permintaan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bike-sharing </a:t>
            </a:r>
            <a:r>
              <a:rPr lang="en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memprediksi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jumlah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sepeda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akan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disewa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dari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bike-sharing pada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waktu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tertentu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berdasarkan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faktor-faktor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seperti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cuaca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hari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seminggu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waktu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31BAC-61F9-7EB2-6D55-241141774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65" y="2670297"/>
            <a:ext cx="3967338" cy="25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8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10005" y="986556"/>
            <a:ext cx="7001966" cy="733425"/>
            <a:chOff x="0" y="0"/>
            <a:chExt cx="3775032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585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32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GOALS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938380-8771-AF05-1102-CEF4C8A45E02}"/>
              </a:ext>
            </a:extLst>
          </p:cNvPr>
          <p:cNvSpPr txBox="1"/>
          <p:nvPr/>
        </p:nvSpPr>
        <p:spPr>
          <a:xfrm>
            <a:off x="5375920" y="2636912"/>
            <a:ext cx="5832648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Capital Bikeshare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tentu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perlu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memiliki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"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</a:rPr>
              <a:t>tool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atau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lebih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tepatnya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sebuah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prediktif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secara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akurat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memperkirakan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permintaan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penyewaan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sepeda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jumlah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pengguna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sepeda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mengoptimalkan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alokasi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sepeda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dan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meningkatkan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efisiensi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sistem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sewa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sepeda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secara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keseluruhan</a:t>
            </a:r>
            <a:endParaRPr lang="en-ID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 descr="A picture containing circle, graphics&#10;&#10;Description automatically generated">
            <a:extLst>
              <a:ext uri="{FF2B5EF4-FFF2-40B4-BE49-F238E27FC236}">
                <a16:creationId xmlns:a16="http://schemas.microsoft.com/office/drawing/2014/main" id="{034BC6EE-5330-C990-65EE-5CAAA655C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23" y="1517424"/>
            <a:ext cx="4855062" cy="48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6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10005" y="986556"/>
            <a:ext cx="7001966" cy="733425"/>
            <a:chOff x="0" y="0"/>
            <a:chExt cx="3775032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585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32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Analytic Approach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938380-8771-AF05-1102-CEF4C8A45E02}"/>
              </a:ext>
            </a:extLst>
          </p:cNvPr>
          <p:cNvSpPr txBox="1"/>
          <p:nvPr/>
        </p:nvSpPr>
        <p:spPr>
          <a:xfrm>
            <a:off x="734609" y="2060848"/>
            <a:ext cx="5865447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Model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dibangun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yaitu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suatu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regresi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membantu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perusahaan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menyediakan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'tool'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atau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model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prediktif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mampu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prediksi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jumlah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sepeda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yang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akan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disewa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atau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jumlah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pengguna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di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waktu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tertentu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 Model yang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digunakan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eksperimen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Linear Regression, KNN, SGD, Random Forest, XGB, dan LGBM. </a:t>
            </a:r>
            <a:endParaRPr lang="en-ID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 descr="A picture containing diagram, screenshot, circle, font&#10;&#10;Description automatically generated">
            <a:extLst>
              <a:ext uri="{FF2B5EF4-FFF2-40B4-BE49-F238E27FC236}">
                <a16:creationId xmlns:a16="http://schemas.microsoft.com/office/drawing/2014/main" id="{AC814344-BA55-EAA9-760E-0C593CC5F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65" y="2636912"/>
            <a:ext cx="4944057" cy="30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344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 descr="Google Shape;363;p14">
            <a:extLst>
              <a:ext uri="{FF2B5EF4-FFF2-40B4-BE49-F238E27FC236}">
                <a16:creationId xmlns:a16="http://schemas.microsoft.com/office/drawing/2014/main" id="{CFF1B4AD-4795-8BA8-4E39-FA2E41A0ADA9}"/>
              </a:ext>
            </a:extLst>
          </p:cNvPr>
          <p:cNvSpPr>
            <a:spLocks/>
          </p:cNvSpPr>
          <p:nvPr/>
        </p:nvSpPr>
        <p:spPr bwMode="auto">
          <a:xfrm flipH="1">
            <a:off x="510005" y="475888"/>
            <a:ext cx="224604" cy="2159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82E8-DE13-DF24-0CAB-F3C04E959C63}"/>
              </a:ext>
            </a:extLst>
          </p:cNvPr>
          <p:cNvGrpSpPr/>
          <p:nvPr/>
        </p:nvGrpSpPr>
        <p:grpSpPr>
          <a:xfrm>
            <a:off x="8362333" y="306557"/>
            <a:ext cx="3919834" cy="287668"/>
            <a:chOff x="566738" y="586014"/>
            <a:chExt cx="3919834" cy="287668"/>
          </a:xfrm>
        </p:grpSpPr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7E72B0E1-5DAF-CB31-FE16-CC6435944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738" y="586014"/>
              <a:ext cx="213180" cy="287598"/>
              <a:chOff x="0" y="-1"/>
              <a:chExt cx="213273" cy="288308"/>
            </a:xfrm>
          </p:grpSpPr>
          <p:sp>
            <p:nvSpPr>
              <p:cNvPr id="18" name="Rectangle 11" descr="Google Shape;41;p4">
                <a:extLst>
                  <a:ext uri="{FF2B5EF4-FFF2-40B4-BE49-F238E27FC236}">
                    <a16:creationId xmlns:a16="http://schemas.microsoft.com/office/drawing/2014/main" id="{7EC9D945-B6C0-DE2F-FF1A-E337D117B156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31205" y="31204"/>
                <a:ext cx="150864" cy="150864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2" descr="Google Shape;42;p4">
                <a:extLst>
                  <a:ext uri="{FF2B5EF4-FFF2-40B4-BE49-F238E27FC236}">
                    <a16:creationId xmlns:a16="http://schemas.microsoft.com/office/drawing/2014/main" id="{457949BC-8F32-511E-611E-B9793B2F8A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94446">
                <a:off x="82305" y="167665"/>
                <a:ext cx="99965" cy="99965"/>
              </a:xfrm>
              <a:prstGeom prst="rect">
                <a:avLst/>
              </a:prstGeom>
              <a:solidFill>
                <a:srgbClr val="243B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altLang="en-US" sz="6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Text Box 13" descr="Google Shape;43;p4">
              <a:extLst>
                <a:ext uri="{FF2B5EF4-FFF2-40B4-BE49-F238E27FC236}">
                  <a16:creationId xmlns:a16="http://schemas.microsoft.com/office/drawing/2014/main" id="{41311CD8-FDD0-1D7F-5141-A826244AB7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1378" y="596723"/>
              <a:ext cx="3645194" cy="276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1200" b="1" dirty="0">
                  <a:solidFill>
                    <a:srgbClr val="243B55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Bike Sharing Demand Prediction</a:t>
              </a:r>
            </a:p>
          </p:txBody>
        </p:sp>
      </p:grpSp>
      <p:grpSp>
        <p:nvGrpSpPr>
          <p:cNvPr id="2" name="Group 8">
            <a:extLst>
              <a:ext uri="{FF2B5EF4-FFF2-40B4-BE49-F238E27FC236}">
                <a16:creationId xmlns:a16="http://schemas.microsoft.com/office/drawing/2014/main" id="{900DF3B1-1F80-AE72-209A-FD0C366DBC1C}"/>
              </a:ext>
            </a:extLst>
          </p:cNvPr>
          <p:cNvGrpSpPr>
            <a:grpSpLocks/>
          </p:cNvGrpSpPr>
          <p:nvPr/>
        </p:nvGrpSpPr>
        <p:grpSpPr bwMode="auto">
          <a:xfrm>
            <a:off x="510005" y="986556"/>
            <a:ext cx="7001966" cy="733425"/>
            <a:chOff x="0" y="0"/>
            <a:chExt cx="3775032" cy="733779"/>
          </a:xfrm>
        </p:grpSpPr>
        <p:sp>
          <p:nvSpPr>
            <p:cNvPr id="4" name="Text Box 9" descr="Google Shape;749;p26">
              <a:extLst>
                <a:ext uri="{FF2B5EF4-FFF2-40B4-BE49-F238E27FC236}">
                  <a16:creationId xmlns:a16="http://schemas.microsoft.com/office/drawing/2014/main" id="{DFF1BAF2-1543-B905-F851-663B87DD8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5576" y="29624"/>
              <a:ext cx="3579456" cy="585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45700" tIns="45700" rIns="45700" bIns="45700">
              <a:spAutoFit/>
            </a:bodyPr>
            <a:lstStyle/>
            <a:p>
              <a:r>
                <a:rPr lang="en-US" altLang="en-US" sz="3200" b="1" dirty="0">
                  <a:solidFill>
                    <a:srgbClr val="3F3F3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Metric Evaluation</a:t>
              </a:r>
            </a:p>
          </p:txBody>
        </p:sp>
        <p:sp>
          <p:nvSpPr>
            <p:cNvPr id="6" name="Rectangle 10" descr="Google Shape;750;p26">
              <a:extLst>
                <a:ext uri="{FF2B5EF4-FFF2-40B4-BE49-F238E27FC236}">
                  <a16:creationId xmlns:a16="http://schemas.microsoft.com/office/drawing/2014/main" id="{45010EDB-8815-5D1C-C8DB-BC4B9A49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5988" cy="733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938380-8771-AF05-1102-CEF4C8A45E02}"/>
              </a:ext>
            </a:extLst>
          </p:cNvPr>
          <p:cNvSpPr txBox="1"/>
          <p:nvPr/>
        </p:nvSpPr>
        <p:spPr>
          <a:xfrm>
            <a:off x="734609" y="2330740"/>
            <a:ext cx="5776225" cy="290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30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RMSE (Root Mean Square Error)</a:t>
            </a:r>
          </a:p>
          <a:p>
            <a:pPr marL="342900" indent="-342900" algn="just">
              <a:lnSpc>
                <a:spcPct val="30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MAE (Mean Absolut Error)</a:t>
            </a:r>
          </a:p>
          <a:p>
            <a:pPr marL="342900" indent="-342900" algn="just">
              <a:lnSpc>
                <a:spcPct val="300000"/>
              </a:lnSpc>
              <a:buFont typeface="+mj-lt"/>
              <a:buAutoNum type="arabicPeriod"/>
            </a:pP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sMAPE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(Symmetric mean absolute percentage error )</a:t>
            </a:r>
          </a:p>
          <a:p>
            <a:pPr marL="342900" indent="-342900" algn="just">
              <a:lnSpc>
                <a:spcPct val="30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RMSLE (Root Mean Squared Log Error)</a:t>
            </a:r>
            <a:endParaRPr lang="en-ID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 descr="A group of people looking at papers&#10;&#10;Description automatically generated with medium confidence">
            <a:extLst>
              <a:ext uri="{FF2B5EF4-FFF2-40B4-BE49-F238E27FC236}">
                <a16:creationId xmlns:a16="http://schemas.microsoft.com/office/drawing/2014/main" id="{C9DED4E0-837C-66C7-E893-8194D24C6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34" y="2330740"/>
            <a:ext cx="4807382" cy="32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684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FFFFFF"/>
      </a:accent3>
      <a:accent4>
        <a:srgbClr val="000000"/>
      </a:accent4>
      <a:accent5>
        <a:srgbClr val="B0BCDE"/>
      </a:accent5>
      <a:accent6>
        <a:srgbClr val="D7712B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FFFFFF"/>
      </a:accent3>
      <a:accent4>
        <a:srgbClr val="000000"/>
      </a:accent4>
      <a:accent5>
        <a:srgbClr val="B0BCDE"/>
      </a:accent5>
      <a:accent6>
        <a:srgbClr val="D7712B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</TotalTime>
  <Words>3070</Words>
  <Application>Microsoft Office PowerPoint</Application>
  <PresentationFormat>Widescreen</PresentationFormat>
  <Paragraphs>285</Paragraphs>
  <Slides>46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Cambria Math</vt:lpstr>
      <vt:lpstr>Fira Sans Extra Condensed Medium</vt:lpstr>
      <vt:lpstr>Helvetica</vt:lpstr>
      <vt:lpstr>Inter</vt:lpstr>
      <vt:lpstr>Raleway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</vt:lpstr>
      <vt:lpstr>PowerPoint Presentation</vt:lpstr>
      <vt:lpstr>PowerPoint Presentation</vt:lpstr>
      <vt:lpstr>PowerPoint Presentation</vt:lpstr>
      <vt:lpstr>Terima kasih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Agus Hendra</dc:creator>
  <cp:lastModifiedBy>agushendra7</cp:lastModifiedBy>
  <cp:revision>169</cp:revision>
  <dcterms:modified xsi:type="dcterms:W3CDTF">2023-05-29T15:18:26Z</dcterms:modified>
</cp:coreProperties>
</file>